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9" r:id="rId5"/>
    <p:sldId id="373" r:id="rId6"/>
    <p:sldId id="354" r:id="rId7"/>
    <p:sldId id="257" r:id="rId8"/>
    <p:sldId id="261" r:id="rId9"/>
    <p:sldId id="374" r:id="rId10"/>
    <p:sldId id="351" r:id="rId11"/>
    <p:sldId id="375" r:id="rId12"/>
    <p:sldId id="376" r:id="rId13"/>
    <p:sldId id="377" r:id="rId14"/>
    <p:sldId id="378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1.png"/><Relationship Id="rId4" Type="http://schemas.openxmlformats.org/officeDocument/2006/relationships/image" Target="../media/image1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1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AB4025-BABE-47BC-A508-F4ABB1138BA5}" type="doc">
      <dgm:prSet loTypeId="urn:microsoft.com/office/officeart/2005/8/layout/target2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DE"/>
        </a:p>
      </dgm:t>
    </dgm:pt>
    <dgm:pt modelId="{6A7B810E-323C-4872-B348-CEC6AD6A7C0F}">
      <dgm:prSet phldrT="[Text]"/>
      <dgm:spPr/>
      <dgm:t>
        <a:bodyPr/>
        <a:lstStyle/>
        <a:p>
          <a:r>
            <a:rPr lang="de-DE" dirty="0"/>
            <a:t>Clara-Schulprogramm </a:t>
          </a:r>
        </a:p>
      </dgm:t>
    </dgm:pt>
    <dgm:pt modelId="{9D341A97-09E2-45EE-961F-AD317AAC8DD1}" type="parTrans" cxnId="{4E094369-216C-4726-8D82-678E0B157140}">
      <dgm:prSet/>
      <dgm:spPr/>
      <dgm:t>
        <a:bodyPr/>
        <a:lstStyle/>
        <a:p>
          <a:endParaRPr lang="de-DE"/>
        </a:p>
      </dgm:t>
    </dgm:pt>
    <dgm:pt modelId="{034988C2-E1BF-4B79-84E3-63E29CE1183F}" type="sibTrans" cxnId="{4E094369-216C-4726-8D82-678E0B157140}">
      <dgm:prSet/>
      <dgm:spPr/>
      <dgm:t>
        <a:bodyPr/>
        <a:lstStyle/>
        <a:p>
          <a:endParaRPr lang="de-DE"/>
        </a:p>
      </dgm:t>
    </dgm:pt>
    <dgm:pt modelId="{38038D02-9B74-450C-BD63-8E7E3B291E46}">
      <dgm:prSet phldrT="[Text]"/>
      <dgm:spPr/>
      <dgm:t>
        <a:bodyPr/>
        <a:lstStyle/>
        <a:p>
          <a:r>
            <a:rPr lang="de-DE" dirty="0"/>
            <a:t>Menschliches Miteinander</a:t>
          </a:r>
        </a:p>
      </dgm:t>
    </dgm:pt>
    <dgm:pt modelId="{C3609B03-8FC3-42B7-8577-4DFB0CAAF17C}" type="parTrans" cxnId="{7B12E5F5-06DA-461B-8C11-BC4A299C197B}">
      <dgm:prSet/>
      <dgm:spPr/>
      <dgm:t>
        <a:bodyPr/>
        <a:lstStyle/>
        <a:p>
          <a:endParaRPr lang="de-DE"/>
        </a:p>
      </dgm:t>
    </dgm:pt>
    <dgm:pt modelId="{94CF040E-963A-47D5-A200-6FD94A01E3F0}" type="sibTrans" cxnId="{7B12E5F5-06DA-461B-8C11-BC4A299C197B}">
      <dgm:prSet/>
      <dgm:spPr/>
      <dgm:t>
        <a:bodyPr/>
        <a:lstStyle/>
        <a:p>
          <a:endParaRPr lang="de-DE"/>
        </a:p>
      </dgm:t>
    </dgm:pt>
    <dgm:pt modelId="{651CF748-98C9-48BF-B69C-7E16300F4A3D}">
      <dgm:prSet phldrT="[Text]"/>
      <dgm:spPr/>
      <dgm:t>
        <a:bodyPr/>
        <a:lstStyle/>
        <a:p>
          <a:r>
            <a:rPr lang="de-DE" dirty="0"/>
            <a:t>Individuelle</a:t>
          </a:r>
          <a:r>
            <a:rPr lang="de-DE" baseline="0" dirty="0"/>
            <a:t> Möglichkeiten</a:t>
          </a:r>
          <a:endParaRPr lang="de-DE" dirty="0"/>
        </a:p>
      </dgm:t>
    </dgm:pt>
    <dgm:pt modelId="{8A77DD19-5DAA-4DC1-A19E-BB1EFAD8354A}" type="parTrans" cxnId="{D6B49896-1B8F-4709-A37B-7E61CBEF113F}">
      <dgm:prSet/>
      <dgm:spPr/>
      <dgm:t>
        <a:bodyPr/>
        <a:lstStyle/>
        <a:p>
          <a:endParaRPr lang="de-DE"/>
        </a:p>
      </dgm:t>
    </dgm:pt>
    <dgm:pt modelId="{4D7087D4-4A03-4E4D-900A-54016B2C5C23}" type="sibTrans" cxnId="{D6B49896-1B8F-4709-A37B-7E61CBEF113F}">
      <dgm:prSet/>
      <dgm:spPr/>
      <dgm:t>
        <a:bodyPr/>
        <a:lstStyle/>
        <a:p>
          <a:endParaRPr lang="de-DE"/>
        </a:p>
      </dgm:t>
    </dgm:pt>
    <dgm:pt modelId="{B6474AD1-39FE-49A7-8845-58803CBB6606}">
      <dgm:prSet phldrT="[Text]"/>
      <dgm:spPr/>
      <dgm:t>
        <a:bodyPr/>
        <a:lstStyle/>
        <a:p>
          <a:r>
            <a:rPr lang="de-DE" dirty="0"/>
            <a:t>Gesundheit</a:t>
          </a:r>
        </a:p>
      </dgm:t>
    </dgm:pt>
    <dgm:pt modelId="{E9D40C92-E31C-4ADD-81F3-F24359B0943E}" type="parTrans" cxnId="{24369119-58D6-4A05-80CF-8E22197783D3}">
      <dgm:prSet/>
      <dgm:spPr/>
      <dgm:t>
        <a:bodyPr/>
        <a:lstStyle/>
        <a:p>
          <a:endParaRPr lang="de-DE"/>
        </a:p>
      </dgm:t>
    </dgm:pt>
    <dgm:pt modelId="{7A35B169-5376-4F70-84E0-9939D2C7A907}" type="sibTrans" cxnId="{24369119-58D6-4A05-80CF-8E22197783D3}">
      <dgm:prSet/>
      <dgm:spPr/>
      <dgm:t>
        <a:bodyPr/>
        <a:lstStyle/>
        <a:p>
          <a:endParaRPr lang="de-DE"/>
        </a:p>
      </dgm:t>
    </dgm:pt>
    <dgm:pt modelId="{411A20DD-88A9-45A9-B1DF-1D5515398274}">
      <dgm:prSet phldrT="[Text]"/>
      <dgm:spPr/>
      <dgm:t>
        <a:bodyPr/>
        <a:lstStyle/>
        <a:p>
          <a:r>
            <a:rPr lang="de-DE" dirty="0"/>
            <a:t>Schülergesundheit</a:t>
          </a:r>
        </a:p>
      </dgm:t>
    </dgm:pt>
    <dgm:pt modelId="{BD8A702A-78E7-4860-8A5E-F908120481D1}" type="parTrans" cxnId="{4AD00D9E-FB78-44F9-A393-D35CFD14D0D8}">
      <dgm:prSet/>
      <dgm:spPr/>
      <dgm:t>
        <a:bodyPr/>
        <a:lstStyle/>
        <a:p>
          <a:endParaRPr lang="de-DE"/>
        </a:p>
      </dgm:t>
    </dgm:pt>
    <dgm:pt modelId="{F64EBFA6-558C-493D-9303-9B2906E194EF}" type="sibTrans" cxnId="{4AD00D9E-FB78-44F9-A393-D35CFD14D0D8}">
      <dgm:prSet/>
      <dgm:spPr/>
      <dgm:t>
        <a:bodyPr/>
        <a:lstStyle/>
        <a:p>
          <a:endParaRPr lang="de-DE"/>
        </a:p>
      </dgm:t>
    </dgm:pt>
    <dgm:pt modelId="{C5E3FEA4-ABC4-4DE2-808F-9EA647D15F74}">
      <dgm:prSet phldrT="[Text]"/>
      <dgm:spPr/>
      <dgm:t>
        <a:bodyPr/>
        <a:lstStyle/>
        <a:p>
          <a:r>
            <a:rPr lang="de-DE" dirty="0"/>
            <a:t>Lehrergesundheit</a:t>
          </a:r>
        </a:p>
      </dgm:t>
    </dgm:pt>
    <dgm:pt modelId="{676D51E2-08D5-49F8-A9A1-EC1D977D1ACA}" type="parTrans" cxnId="{5733F0D7-0651-42EF-9EE5-A43BB83CB154}">
      <dgm:prSet/>
      <dgm:spPr/>
      <dgm:t>
        <a:bodyPr/>
        <a:lstStyle/>
        <a:p>
          <a:endParaRPr lang="de-DE"/>
        </a:p>
      </dgm:t>
    </dgm:pt>
    <dgm:pt modelId="{BB9293C2-7440-4147-B4BB-A2CF449F88BC}" type="sibTrans" cxnId="{5733F0D7-0651-42EF-9EE5-A43BB83CB154}">
      <dgm:prSet/>
      <dgm:spPr/>
      <dgm:t>
        <a:bodyPr/>
        <a:lstStyle/>
        <a:p>
          <a:endParaRPr lang="de-DE"/>
        </a:p>
      </dgm:t>
    </dgm:pt>
    <dgm:pt modelId="{1BB6FB76-1DC9-4FC7-B6CC-684B2F894B90}">
      <dgm:prSet phldrT="[Text]"/>
      <dgm:spPr/>
      <dgm:t>
        <a:bodyPr/>
        <a:lstStyle/>
        <a:p>
          <a:r>
            <a:rPr lang="de-DE" dirty="0"/>
            <a:t>Innovative Lernkultur</a:t>
          </a:r>
        </a:p>
      </dgm:t>
    </dgm:pt>
    <dgm:pt modelId="{DE0DA8CE-6FA9-4492-B39B-28988538DC1D}" type="parTrans" cxnId="{992BE966-387F-4729-A2BA-DAC8BD9A5591}">
      <dgm:prSet/>
      <dgm:spPr/>
      <dgm:t>
        <a:bodyPr/>
        <a:lstStyle/>
        <a:p>
          <a:endParaRPr lang="de-DE"/>
        </a:p>
      </dgm:t>
    </dgm:pt>
    <dgm:pt modelId="{09F1652F-BEB1-4DD0-B764-4C349017F619}" type="sibTrans" cxnId="{992BE966-387F-4729-A2BA-DAC8BD9A5591}">
      <dgm:prSet/>
      <dgm:spPr/>
      <dgm:t>
        <a:bodyPr/>
        <a:lstStyle/>
        <a:p>
          <a:endParaRPr lang="de-DE"/>
        </a:p>
      </dgm:t>
    </dgm:pt>
    <dgm:pt modelId="{7D08F5E5-82FD-403A-BC69-BB6ABABB882C}">
      <dgm:prSet phldrT="[Text]"/>
      <dgm:spPr/>
      <dgm:t>
        <a:bodyPr/>
        <a:lstStyle/>
        <a:p>
          <a:r>
            <a:rPr lang="de-DE" dirty="0"/>
            <a:t>Zukunftswerkstatt „Lernen am Clara in 5 Jahren“ / Pilotprojekte in die Praxis </a:t>
          </a:r>
          <a:r>
            <a:rPr lang="de-DE" dirty="0" smtClean="0"/>
            <a:t>umsetzen (z.B. Clara Dialog)</a:t>
          </a:r>
          <a:endParaRPr lang="de-DE" dirty="0"/>
        </a:p>
      </dgm:t>
    </dgm:pt>
    <dgm:pt modelId="{1C483C40-1B31-41AB-BB20-2470BFB8C18E}" type="parTrans" cxnId="{D24BCD98-B00C-4604-B1EF-F4C1944DDEAF}">
      <dgm:prSet/>
      <dgm:spPr/>
      <dgm:t>
        <a:bodyPr/>
        <a:lstStyle/>
        <a:p>
          <a:endParaRPr lang="de-DE"/>
        </a:p>
      </dgm:t>
    </dgm:pt>
    <dgm:pt modelId="{2836AF98-8760-4C5E-8F79-6EB92CFC5F8F}" type="sibTrans" cxnId="{D24BCD98-B00C-4604-B1EF-F4C1944DDEAF}">
      <dgm:prSet/>
      <dgm:spPr/>
      <dgm:t>
        <a:bodyPr/>
        <a:lstStyle/>
        <a:p>
          <a:endParaRPr lang="de-DE"/>
        </a:p>
      </dgm:t>
    </dgm:pt>
    <dgm:pt modelId="{2AA809C3-BF7A-4533-818D-FA5CD6F7E7E9}">
      <dgm:prSet phldrT="[Text]"/>
      <dgm:spPr/>
      <dgm:t>
        <a:bodyPr/>
        <a:lstStyle/>
        <a:p>
          <a:r>
            <a:rPr lang="de-DE" dirty="0"/>
            <a:t>Weiterentwicklung der Mediennutzung und IT- Infrastruktur (z.B. KI-gestützte </a:t>
          </a:r>
          <a:r>
            <a:rPr lang="de-DE" dirty="0" smtClean="0"/>
            <a:t>Diagnose </a:t>
          </a:r>
          <a:r>
            <a:rPr lang="de-DE" dirty="0"/>
            <a:t>und </a:t>
          </a:r>
          <a:r>
            <a:rPr lang="de-DE" dirty="0" smtClean="0"/>
            <a:t>Förderung </a:t>
          </a:r>
          <a:r>
            <a:rPr lang="de-DE" dirty="0"/>
            <a:t>in den Lernbüros) </a:t>
          </a:r>
        </a:p>
      </dgm:t>
    </dgm:pt>
    <dgm:pt modelId="{D1866365-F8ED-40E9-9269-7DE6F82E446F}" type="parTrans" cxnId="{FA8393BD-B54B-4624-A734-75AFDD287632}">
      <dgm:prSet/>
      <dgm:spPr/>
      <dgm:t>
        <a:bodyPr/>
        <a:lstStyle/>
        <a:p>
          <a:endParaRPr lang="de-DE"/>
        </a:p>
      </dgm:t>
    </dgm:pt>
    <dgm:pt modelId="{B7D1E074-4A1E-42FD-B2E9-F215892BE267}" type="sibTrans" cxnId="{FA8393BD-B54B-4624-A734-75AFDD287632}">
      <dgm:prSet/>
      <dgm:spPr/>
      <dgm:t>
        <a:bodyPr/>
        <a:lstStyle/>
        <a:p>
          <a:endParaRPr lang="de-DE"/>
        </a:p>
      </dgm:t>
    </dgm:pt>
    <dgm:pt modelId="{493C9B5D-D1F2-4DAE-AC48-9C97E2E811EB}" type="pres">
      <dgm:prSet presAssocID="{E2AB4025-BABE-47BC-A508-F4ABB1138BA5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0FF8C319-F42F-4DF6-9BD0-7D2EFDA18356}" type="pres">
      <dgm:prSet presAssocID="{E2AB4025-BABE-47BC-A508-F4ABB1138BA5}" presName="outerBox" presStyleCnt="0"/>
      <dgm:spPr/>
    </dgm:pt>
    <dgm:pt modelId="{6358FDA5-E4B8-4BEB-B974-7C73578F7733}" type="pres">
      <dgm:prSet presAssocID="{E2AB4025-BABE-47BC-A508-F4ABB1138BA5}" presName="outerBoxParent" presStyleLbl="node1" presStyleIdx="0" presStyleCnt="3" custLinFactNeighborY="-700"/>
      <dgm:spPr/>
      <dgm:t>
        <a:bodyPr/>
        <a:lstStyle/>
        <a:p>
          <a:endParaRPr lang="de-DE"/>
        </a:p>
      </dgm:t>
    </dgm:pt>
    <dgm:pt modelId="{6544C045-31C6-4F6E-9C35-93464D62CC36}" type="pres">
      <dgm:prSet presAssocID="{E2AB4025-BABE-47BC-A508-F4ABB1138BA5}" presName="outerBoxChildren" presStyleCnt="0"/>
      <dgm:spPr/>
    </dgm:pt>
    <dgm:pt modelId="{F458A0C8-0D4A-466D-95A2-BA6730C71E12}" type="pres">
      <dgm:prSet presAssocID="{38038D02-9B74-450C-BD63-8E7E3B291E46}" presName="oChild" presStyleLbl="fgAcc1" presStyleIdx="0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69B892C-FC5A-41CF-8306-5016C657DAC7}" type="pres">
      <dgm:prSet presAssocID="{94CF040E-963A-47D5-A200-6FD94A01E3F0}" presName="outerSibTrans" presStyleCnt="0"/>
      <dgm:spPr/>
    </dgm:pt>
    <dgm:pt modelId="{BEDE8810-430C-4C51-A9CA-AE90FD65ADCB}" type="pres">
      <dgm:prSet presAssocID="{651CF748-98C9-48BF-B69C-7E16300F4A3D}" presName="oChild" presStyleLbl="fgAcc1" presStyleIdx="1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DD39302-C6B9-4526-B844-A22CFFC84FC6}" type="pres">
      <dgm:prSet presAssocID="{E2AB4025-BABE-47BC-A508-F4ABB1138BA5}" presName="middleBox" presStyleCnt="0"/>
      <dgm:spPr/>
    </dgm:pt>
    <dgm:pt modelId="{777A44E7-60CD-42F1-BDF7-457B104657BA}" type="pres">
      <dgm:prSet presAssocID="{E2AB4025-BABE-47BC-A508-F4ABB1138BA5}" presName="middleBoxParent" presStyleLbl="node1" presStyleIdx="1" presStyleCnt="3"/>
      <dgm:spPr/>
      <dgm:t>
        <a:bodyPr/>
        <a:lstStyle/>
        <a:p>
          <a:endParaRPr lang="de-DE"/>
        </a:p>
      </dgm:t>
    </dgm:pt>
    <dgm:pt modelId="{F242BE7C-3DBA-4FDD-AC61-2F3E4E130147}" type="pres">
      <dgm:prSet presAssocID="{E2AB4025-BABE-47BC-A508-F4ABB1138BA5}" presName="middleBoxChildren" presStyleCnt="0"/>
      <dgm:spPr/>
    </dgm:pt>
    <dgm:pt modelId="{0B4C4C3A-DC27-4810-8366-2A7E5FF595E0}" type="pres">
      <dgm:prSet presAssocID="{411A20DD-88A9-45A9-B1DF-1D5515398274}" presName="mChild" presStyleLbl="fgAcc1" presStyleIdx="2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C2CEDBA-605D-4471-9E69-898A98B50A2A}" type="pres">
      <dgm:prSet presAssocID="{F64EBFA6-558C-493D-9303-9B2906E194EF}" presName="middleSibTrans" presStyleCnt="0"/>
      <dgm:spPr/>
    </dgm:pt>
    <dgm:pt modelId="{40E8D36A-5E78-4C31-A364-863528C0D594}" type="pres">
      <dgm:prSet presAssocID="{C5E3FEA4-ABC4-4DE2-808F-9EA647D15F74}" presName="mChild" presStyleLbl="fgAcc1" presStyleIdx="3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F318F04-380A-4891-86EC-2B19B484FE74}" type="pres">
      <dgm:prSet presAssocID="{E2AB4025-BABE-47BC-A508-F4ABB1138BA5}" presName="centerBox" presStyleCnt="0"/>
      <dgm:spPr/>
    </dgm:pt>
    <dgm:pt modelId="{4BDADE29-624A-4EC6-9215-BC0AFB6D6EC3}" type="pres">
      <dgm:prSet presAssocID="{E2AB4025-BABE-47BC-A508-F4ABB1138BA5}" presName="centerBoxParent" presStyleLbl="node1" presStyleIdx="2" presStyleCnt="3" custLinFactNeighborX="266" custLinFactNeighborY="-1780"/>
      <dgm:spPr/>
      <dgm:t>
        <a:bodyPr/>
        <a:lstStyle/>
        <a:p>
          <a:endParaRPr lang="de-DE"/>
        </a:p>
      </dgm:t>
    </dgm:pt>
    <dgm:pt modelId="{B192CDAD-128E-42EC-B266-62567A6C33C7}" type="pres">
      <dgm:prSet presAssocID="{E2AB4025-BABE-47BC-A508-F4ABB1138BA5}" presName="centerBoxChildren" presStyleCnt="0"/>
      <dgm:spPr/>
    </dgm:pt>
    <dgm:pt modelId="{9ED3B798-DE49-45F1-A54A-8F142E97AB57}" type="pres">
      <dgm:prSet presAssocID="{7D08F5E5-82FD-403A-BC69-BB6ABABB882C}" presName="cChild" presStyleLbl="fgAcc1" presStyleIdx="4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BA8D448-53E7-4EDA-A9CD-935F7C8C3A45}" type="pres">
      <dgm:prSet presAssocID="{2836AF98-8760-4C5E-8F79-6EB92CFC5F8F}" presName="centerSibTrans" presStyleCnt="0"/>
      <dgm:spPr/>
    </dgm:pt>
    <dgm:pt modelId="{D42CD3CF-EE7E-41D3-9F90-4A4B220B5F7D}" type="pres">
      <dgm:prSet presAssocID="{2AA809C3-BF7A-4533-818D-FA5CD6F7E7E9}" presName="cChild" presStyleLbl="fgAcc1" presStyleIdx="5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992BE966-387F-4729-A2BA-DAC8BD9A5591}" srcId="{E2AB4025-BABE-47BC-A508-F4ABB1138BA5}" destId="{1BB6FB76-1DC9-4FC7-B6CC-684B2F894B90}" srcOrd="2" destOrd="0" parTransId="{DE0DA8CE-6FA9-4492-B39B-28988538DC1D}" sibTransId="{09F1652F-BEB1-4DD0-B764-4C349017F619}"/>
    <dgm:cxn modelId="{8506550A-A9A9-4856-929F-E9673DB8F758}" type="presOf" srcId="{E2AB4025-BABE-47BC-A508-F4ABB1138BA5}" destId="{493C9B5D-D1F2-4DAE-AC48-9C97E2E811EB}" srcOrd="0" destOrd="0" presId="urn:microsoft.com/office/officeart/2005/8/layout/target2"/>
    <dgm:cxn modelId="{24369119-58D6-4A05-80CF-8E22197783D3}" srcId="{E2AB4025-BABE-47BC-A508-F4ABB1138BA5}" destId="{B6474AD1-39FE-49A7-8845-58803CBB6606}" srcOrd="1" destOrd="0" parTransId="{E9D40C92-E31C-4ADD-81F3-F24359B0943E}" sibTransId="{7A35B169-5376-4F70-84E0-9939D2C7A907}"/>
    <dgm:cxn modelId="{04C3BAE9-EAA3-4BAF-9689-24F9FE1B3BB9}" type="presOf" srcId="{C5E3FEA4-ABC4-4DE2-808F-9EA647D15F74}" destId="{40E8D36A-5E78-4C31-A364-863528C0D594}" srcOrd="0" destOrd="0" presId="urn:microsoft.com/office/officeart/2005/8/layout/target2"/>
    <dgm:cxn modelId="{A5CA23F6-39B1-4599-84A6-F479F4386A35}" type="presOf" srcId="{411A20DD-88A9-45A9-B1DF-1D5515398274}" destId="{0B4C4C3A-DC27-4810-8366-2A7E5FF595E0}" srcOrd="0" destOrd="0" presId="urn:microsoft.com/office/officeart/2005/8/layout/target2"/>
    <dgm:cxn modelId="{FA8393BD-B54B-4624-A734-75AFDD287632}" srcId="{1BB6FB76-1DC9-4FC7-B6CC-684B2F894B90}" destId="{2AA809C3-BF7A-4533-818D-FA5CD6F7E7E9}" srcOrd="1" destOrd="0" parTransId="{D1866365-F8ED-40E9-9269-7DE6F82E446F}" sibTransId="{B7D1E074-4A1E-42FD-B2E9-F215892BE267}"/>
    <dgm:cxn modelId="{75D78A94-EF73-4A93-9C2F-FF911E6EE4B7}" type="presOf" srcId="{B6474AD1-39FE-49A7-8845-58803CBB6606}" destId="{777A44E7-60CD-42F1-BDF7-457B104657BA}" srcOrd="0" destOrd="0" presId="urn:microsoft.com/office/officeart/2005/8/layout/target2"/>
    <dgm:cxn modelId="{D6B49896-1B8F-4709-A37B-7E61CBEF113F}" srcId="{6A7B810E-323C-4872-B348-CEC6AD6A7C0F}" destId="{651CF748-98C9-48BF-B69C-7E16300F4A3D}" srcOrd="1" destOrd="0" parTransId="{8A77DD19-5DAA-4DC1-A19E-BB1EFAD8354A}" sibTransId="{4D7087D4-4A03-4E4D-900A-54016B2C5C23}"/>
    <dgm:cxn modelId="{5733F0D7-0651-42EF-9EE5-A43BB83CB154}" srcId="{B6474AD1-39FE-49A7-8845-58803CBB6606}" destId="{C5E3FEA4-ABC4-4DE2-808F-9EA647D15F74}" srcOrd="1" destOrd="0" parTransId="{676D51E2-08D5-49F8-A9A1-EC1D977D1ACA}" sibTransId="{BB9293C2-7440-4147-B4BB-A2CF449F88BC}"/>
    <dgm:cxn modelId="{9BC6D4CB-B7DB-48A8-9334-BBFA934D7B7E}" type="presOf" srcId="{2AA809C3-BF7A-4533-818D-FA5CD6F7E7E9}" destId="{D42CD3CF-EE7E-41D3-9F90-4A4B220B5F7D}" srcOrd="0" destOrd="0" presId="urn:microsoft.com/office/officeart/2005/8/layout/target2"/>
    <dgm:cxn modelId="{9E7CE1FE-5099-4E88-8DF4-465F69D3AAA2}" type="presOf" srcId="{651CF748-98C9-48BF-B69C-7E16300F4A3D}" destId="{BEDE8810-430C-4C51-A9CA-AE90FD65ADCB}" srcOrd="0" destOrd="0" presId="urn:microsoft.com/office/officeart/2005/8/layout/target2"/>
    <dgm:cxn modelId="{4AD00D9E-FB78-44F9-A393-D35CFD14D0D8}" srcId="{B6474AD1-39FE-49A7-8845-58803CBB6606}" destId="{411A20DD-88A9-45A9-B1DF-1D5515398274}" srcOrd="0" destOrd="0" parTransId="{BD8A702A-78E7-4860-8A5E-F908120481D1}" sibTransId="{F64EBFA6-558C-493D-9303-9B2906E194EF}"/>
    <dgm:cxn modelId="{4E094369-216C-4726-8D82-678E0B157140}" srcId="{E2AB4025-BABE-47BC-A508-F4ABB1138BA5}" destId="{6A7B810E-323C-4872-B348-CEC6AD6A7C0F}" srcOrd="0" destOrd="0" parTransId="{9D341A97-09E2-45EE-961F-AD317AAC8DD1}" sibTransId="{034988C2-E1BF-4B79-84E3-63E29CE1183F}"/>
    <dgm:cxn modelId="{31125937-02AB-4830-AB77-6ABD055031D4}" type="presOf" srcId="{38038D02-9B74-450C-BD63-8E7E3B291E46}" destId="{F458A0C8-0D4A-466D-95A2-BA6730C71E12}" srcOrd="0" destOrd="0" presId="urn:microsoft.com/office/officeart/2005/8/layout/target2"/>
    <dgm:cxn modelId="{7B12E5F5-06DA-461B-8C11-BC4A299C197B}" srcId="{6A7B810E-323C-4872-B348-CEC6AD6A7C0F}" destId="{38038D02-9B74-450C-BD63-8E7E3B291E46}" srcOrd="0" destOrd="0" parTransId="{C3609B03-8FC3-42B7-8577-4DFB0CAAF17C}" sibTransId="{94CF040E-963A-47D5-A200-6FD94A01E3F0}"/>
    <dgm:cxn modelId="{D24BCD98-B00C-4604-B1EF-F4C1944DDEAF}" srcId="{1BB6FB76-1DC9-4FC7-B6CC-684B2F894B90}" destId="{7D08F5E5-82FD-403A-BC69-BB6ABABB882C}" srcOrd="0" destOrd="0" parTransId="{1C483C40-1B31-41AB-BB20-2470BFB8C18E}" sibTransId="{2836AF98-8760-4C5E-8F79-6EB92CFC5F8F}"/>
    <dgm:cxn modelId="{31BFF013-CEC1-4A46-A0A6-4792DE9DEF7E}" type="presOf" srcId="{6A7B810E-323C-4872-B348-CEC6AD6A7C0F}" destId="{6358FDA5-E4B8-4BEB-B974-7C73578F7733}" srcOrd="0" destOrd="0" presId="urn:microsoft.com/office/officeart/2005/8/layout/target2"/>
    <dgm:cxn modelId="{D24A64FA-3FB0-4B76-84D3-6C11F5F759EC}" type="presOf" srcId="{1BB6FB76-1DC9-4FC7-B6CC-684B2F894B90}" destId="{4BDADE29-624A-4EC6-9215-BC0AFB6D6EC3}" srcOrd="0" destOrd="0" presId="urn:microsoft.com/office/officeart/2005/8/layout/target2"/>
    <dgm:cxn modelId="{746954F5-3994-4C37-9D5D-759074670136}" type="presOf" srcId="{7D08F5E5-82FD-403A-BC69-BB6ABABB882C}" destId="{9ED3B798-DE49-45F1-A54A-8F142E97AB57}" srcOrd="0" destOrd="0" presId="urn:microsoft.com/office/officeart/2005/8/layout/target2"/>
    <dgm:cxn modelId="{B9E3943D-05BA-4B93-8471-A6EE28193ECB}" type="presParOf" srcId="{493C9B5D-D1F2-4DAE-AC48-9C97E2E811EB}" destId="{0FF8C319-F42F-4DF6-9BD0-7D2EFDA18356}" srcOrd="0" destOrd="0" presId="urn:microsoft.com/office/officeart/2005/8/layout/target2"/>
    <dgm:cxn modelId="{3AAC3194-14C2-4093-B956-9DDEE591EFB2}" type="presParOf" srcId="{0FF8C319-F42F-4DF6-9BD0-7D2EFDA18356}" destId="{6358FDA5-E4B8-4BEB-B974-7C73578F7733}" srcOrd="0" destOrd="0" presId="urn:microsoft.com/office/officeart/2005/8/layout/target2"/>
    <dgm:cxn modelId="{2E49A39E-7580-43C6-AEA6-E35E40FA1D19}" type="presParOf" srcId="{0FF8C319-F42F-4DF6-9BD0-7D2EFDA18356}" destId="{6544C045-31C6-4F6E-9C35-93464D62CC36}" srcOrd="1" destOrd="0" presId="urn:microsoft.com/office/officeart/2005/8/layout/target2"/>
    <dgm:cxn modelId="{4A2A7654-5834-47E3-A620-88F8B18F8ED4}" type="presParOf" srcId="{6544C045-31C6-4F6E-9C35-93464D62CC36}" destId="{F458A0C8-0D4A-466D-95A2-BA6730C71E12}" srcOrd="0" destOrd="0" presId="urn:microsoft.com/office/officeart/2005/8/layout/target2"/>
    <dgm:cxn modelId="{BE77B4F9-E507-4638-BCBE-36E44F5F6161}" type="presParOf" srcId="{6544C045-31C6-4F6E-9C35-93464D62CC36}" destId="{C69B892C-FC5A-41CF-8306-5016C657DAC7}" srcOrd="1" destOrd="0" presId="urn:microsoft.com/office/officeart/2005/8/layout/target2"/>
    <dgm:cxn modelId="{AFEF9DB8-09CE-4BFA-9512-1EFE0CFADBBA}" type="presParOf" srcId="{6544C045-31C6-4F6E-9C35-93464D62CC36}" destId="{BEDE8810-430C-4C51-A9CA-AE90FD65ADCB}" srcOrd="2" destOrd="0" presId="urn:microsoft.com/office/officeart/2005/8/layout/target2"/>
    <dgm:cxn modelId="{762EFA02-516F-4DA7-82E9-392C0F98E59E}" type="presParOf" srcId="{493C9B5D-D1F2-4DAE-AC48-9C97E2E811EB}" destId="{EDD39302-C6B9-4526-B844-A22CFFC84FC6}" srcOrd="1" destOrd="0" presId="urn:microsoft.com/office/officeart/2005/8/layout/target2"/>
    <dgm:cxn modelId="{2163556B-AB06-4DFC-A829-F4455311E224}" type="presParOf" srcId="{EDD39302-C6B9-4526-B844-A22CFFC84FC6}" destId="{777A44E7-60CD-42F1-BDF7-457B104657BA}" srcOrd="0" destOrd="0" presId="urn:microsoft.com/office/officeart/2005/8/layout/target2"/>
    <dgm:cxn modelId="{A8CAB5E1-6A67-42EC-80AA-C8C157881C65}" type="presParOf" srcId="{EDD39302-C6B9-4526-B844-A22CFFC84FC6}" destId="{F242BE7C-3DBA-4FDD-AC61-2F3E4E130147}" srcOrd="1" destOrd="0" presId="urn:microsoft.com/office/officeart/2005/8/layout/target2"/>
    <dgm:cxn modelId="{3A182073-BA6B-48E8-BE86-65207E4C3C92}" type="presParOf" srcId="{F242BE7C-3DBA-4FDD-AC61-2F3E4E130147}" destId="{0B4C4C3A-DC27-4810-8366-2A7E5FF595E0}" srcOrd="0" destOrd="0" presId="urn:microsoft.com/office/officeart/2005/8/layout/target2"/>
    <dgm:cxn modelId="{15E7A6AE-CDA3-47F2-AA7B-E2E3C8270263}" type="presParOf" srcId="{F242BE7C-3DBA-4FDD-AC61-2F3E4E130147}" destId="{1C2CEDBA-605D-4471-9E69-898A98B50A2A}" srcOrd="1" destOrd="0" presId="urn:microsoft.com/office/officeart/2005/8/layout/target2"/>
    <dgm:cxn modelId="{D7F5F90B-8D01-4A5A-BFDD-F27E7EA2A224}" type="presParOf" srcId="{F242BE7C-3DBA-4FDD-AC61-2F3E4E130147}" destId="{40E8D36A-5E78-4C31-A364-863528C0D594}" srcOrd="2" destOrd="0" presId="urn:microsoft.com/office/officeart/2005/8/layout/target2"/>
    <dgm:cxn modelId="{2DE7A965-49C3-4CB7-92CE-CD37590BE898}" type="presParOf" srcId="{493C9B5D-D1F2-4DAE-AC48-9C97E2E811EB}" destId="{8F318F04-380A-4891-86EC-2B19B484FE74}" srcOrd="2" destOrd="0" presId="urn:microsoft.com/office/officeart/2005/8/layout/target2"/>
    <dgm:cxn modelId="{129C4EC2-3BC9-49C4-BECB-E577BC8B6F1F}" type="presParOf" srcId="{8F318F04-380A-4891-86EC-2B19B484FE74}" destId="{4BDADE29-624A-4EC6-9215-BC0AFB6D6EC3}" srcOrd="0" destOrd="0" presId="urn:microsoft.com/office/officeart/2005/8/layout/target2"/>
    <dgm:cxn modelId="{B9F4B0AF-92EF-4C4C-8903-8B859AFF80EF}" type="presParOf" srcId="{8F318F04-380A-4891-86EC-2B19B484FE74}" destId="{B192CDAD-128E-42EC-B266-62567A6C33C7}" srcOrd="1" destOrd="0" presId="urn:microsoft.com/office/officeart/2005/8/layout/target2"/>
    <dgm:cxn modelId="{78503EF1-60D5-4963-BE0D-B70C66DF99BD}" type="presParOf" srcId="{B192CDAD-128E-42EC-B266-62567A6C33C7}" destId="{9ED3B798-DE49-45F1-A54A-8F142E97AB57}" srcOrd="0" destOrd="0" presId="urn:microsoft.com/office/officeart/2005/8/layout/target2"/>
    <dgm:cxn modelId="{B515DE64-BCD2-467C-9C95-B1D023B55661}" type="presParOf" srcId="{B192CDAD-128E-42EC-B266-62567A6C33C7}" destId="{8BA8D448-53E7-4EDA-A9CD-935F7C8C3A45}" srcOrd="1" destOrd="0" presId="urn:microsoft.com/office/officeart/2005/8/layout/target2"/>
    <dgm:cxn modelId="{6D9BB773-1BEB-4789-87EF-4DA452509AAD}" type="presParOf" srcId="{B192CDAD-128E-42EC-B266-62567A6C33C7}" destId="{D42CD3CF-EE7E-41D3-9F90-4A4B220B5F7D}" srcOrd="2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F3F505-4FE2-48C5-8DDA-DE8E0F56A6E2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9AB47ACD-DBB1-4128-B153-2F88EAF7EDA9}">
      <dgm:prSet/>
      <dgm:spPr/>
      <dgm:t>
        <a:bodyPr/>
        <a:lstStyle/>
        <a:p>
          <a:pPr>
            <a:defRPr cap="all"/>
          </a:pPr>
          <a:r>
            <a:rPr lang="de-DE"/>
            <a:t>Werkstatt „Schule im Digitalen Wandel gestalten“ (Robert Bosch-Stiftung)</a:t>
          </a:r>
          <a:endParaRPr lang="en-US"/>
        </a:p>
      </dgm:t>
    </dgm:pt>
    <dgm:pt modelId="{75DD741C-0645-47E2-9704-183694D37AD4}" type="parTrans" cxnId="{0A77551C-9BC5-4E50-AF8F-BD6539144CE0}">
      <dgm:prSet/>
      <dgm:spPr/>
      <dgm:t>
        <a:bodyPr/>
        <a:lstStyle/>
        <a:p>
          <a:endParaRPr lang="en-US"/>
        </a:p>
      </dgm:t>
    </dgm:pt>
    <dgm:pt modelId="{4670ACE1-706B-473E-B8DB-85DD85792B0A}" type="sibTrans" cxnId="{0A77551C-9BC5-4E50-AF8F-BD6539144CE0}">
      <dgm:prSet/>
      <dgm:spPr/>
      <dgm:t>
        <a:bodyPr/>
        <a:lstStyle/>
        <a:p>
          <a:endParaRPr lang="en-US"/>
        </a:p>
      </dgm:t>
    </dgm:pt>
    <dgm:pt modelId="{97B8FEB1-DA5A-4AA0-8411-EA08F62FC60F}">
      <dgm:prSet/>
      <dgm:spPr/>
      <dgm:t>
        <a:bodyPr/>
        <a:lstStyle/>
        <a:p>
          <a:pPr>
            <a:defRPr cap="all"/>
          </a:pPr>
          <a:r>
            <a:rPr lang="de-DE"/>
            <a:t>Hospitationsprogramm der Deutschen Schulakademie („Schulen lernen von Schulen“) </a:t>
          </a:r>
          <a:endParaRPr lang="en-US"/>
        </a:p>
      </dgm:t>
    </dgm:pt>
    <dgm:pt modelId="{519AC0E4-B518-4F78-AE43-43454C273819}" type="parTrans" cxnId="{A26483C1-6A44-4201-BC6B-A337CEBEA9D7}">
      <dgm:prSet/>
      <dgm:spPr/>
      <dgm:t>
        <a:bodyPr/>
        <a:lstStyle/>
        <a:p>
          <a:endParaRPr lang="en-US"/>
        </a:p>
      </dgm:t>
    </dgm:pt>
    <dgm:pt modelId="{5CAC759B-182B-41A1-AF68-9911E2E7A96A}" type="sibTrans" cxnId="{A26483C1-6A44-4201-BC6B-A337CEBEA9D7}">
      <dgm:prSet/>
      <dgm:spPr/>
      <dgm:t>
        <a:bodyPr/>
        <a:lstStyle/>
        <a:p>
          <a:endParaRPr lang="en-US"/>
        </a:p>
      </dgm:t>
    </dgm:pt>
    <dgm:pt modelId="{0856DCA6-1DD9-447E-8242-A6E31A160B91}">
      <dgm:prSet/>
      <dgm:spPr/>
      <dgm:t>
        <a:bodyPr/>
        <a:lstStyle/>
        <a:p>
          <a:pPr>
            <a:defRPr cap="all"/>
          </a:pPr>
          <a:r>
            <a:rPr lang="de-DE" dirty="0"/>
            <a:t>Pädagogische Tage mit externer Unterstützung durch </a:t>
          </a:r>
          <a:r>
            <a:rPr lang="de-DE" dirty="0" smtClean="0"/>
            <a:t>Bildungs-stiftungen (</a:t>
          </a:r>
          <a:r>
            <a:rPr lang="de-DE" cap="none" dirty="0" smtClean="0"/>
            <a:t>„</a:t>
          </a:r>
          <a:r>
            <a:rPr lang="de-DE" dirty="0" err="1" smtClean="0"/>
            <a:t>ki</a:t>
          </a:r>
          <a:r>
            <a:rPr lang="de-DE" dirty="0" smtClean="0"/>
            <a:t> im </a:t>
          </a:r>
          <a:r>
            <a:rPr lang="de-DE" dirty="0" err="1" smtClean="0"/>
            <a:t>unterricht</a:t>
          </a:r>
          <a:r>
            <a:rPr lang="de-DE" dirty="0" smtClean="0"/>
            <a:t>“) </a:t>
          </a:r>
          <a:endParaRPr lang="en-US" dirty="0"/>
        </a:p>
      </dgm:t>
    </dgm:pt>
    <dgm:pt modelId="{D5640120-C7D6-49C5-B546-1B912052C85B}" type="parTrans" cxnId="{0A131972-3AEA-441B-970F-1C667C769F51}">
      <dgm:prSet/>
      <dgm:spPr/>
      <dgm:t>
        <a:bodyPr/>
        <a:lstStyle/>
        <a:p>
          <a:endParaRPr lang="en-US"/>
        </a:p>
      </dgm:t>
    </dgm:pt>
    <dgm:pt modelId="{79555E86-BDEA-45DC-9790-247DAFFB17CF}" type="sibTrans" cxnId="{0A131972-3AEA-441B-970F-1C667C769F51}">
      <dgm:prSet/>
      <dgm:spPr/>
      <dgm:t>
        <a:bodyPr/>
        <a:lstStyle/>
        <a:p>
          <a:endParaRPr lang="en-US"/>
        </a:p>
      </dgm:t>
    </dgm:pt>
    <dgm:pt modelId="{2268E89F-EA82-4E3C-AB52-A0B45F09B976}" type="pres">
      <dgm:prSet presAssocID="{C5F3F505-4FE2-48C5-8DDA-DE8E0F56A6E2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2FEE09B8-0A0E-4B41-8456-D5E0A46FBEA3}" type="pres">
      <dgm:prSet presAssocID="{9AB47ACD-DBB1-4128-B153-2F88EAF7EDA9}" presName="compNode" presStyleCnt="0"/>
      <dgm:spPr/>
    </dgm:pt>
    <dgm:pt modelId="{D693023A-6C63-4203-B1F1-217C998A6137}" type="pres">
      <dgm:prSet presAssocID="{9AB47ACD-DBB1-4128-B153-2F88EAF7EDA9}" presName="iconBgRect" presStyleLbl="bgShp" presStyleIdx="0" presStyleCnt="3"/>
      <dgm:spPr/>
    </dgm:pt>
    <dgm:pt modelId="{6A10DFAD-4D0E-42E3-B429-5F6DBD0E6DE5}" type="pres">
      <dgm:prSet presAssocID="{9AB47ACD-DBB1-4128-B153-2F88EAF7EDA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lassenzimmer"/>
        </a:ext>
      </dgm:extLst>
    </dgm:pt>
    <dgm:pt modelId="{0A3521B5-6D25-4423-93C6-6F28D3881D6D}" type="pres">
      <dgm:prSet presAssocID="{9AB47ACD-DBB1-4128-B153-2F88EAF7EDA9}" presName="spaceRect" presStyleCnt="0"/>
      <dgm:spPr/>
    </dgm:pt>
    <dgm:pt modelId="{1D044CCE-502D-4C34-9CB7-62A5C68AD730}" type="pres">
      <dgm:prSet presAssocID="{9AB47ACD-DBB1-4128-B153-2F88EAF7EDA9}" presName="textRect" presStyleLbl="revTx" presStyleIdx="0" presStyleCnt="3">
        <dgm:presLayoutVars>
          <dgm:chMax val="1"/>
          <dgm:chPref val="1"/>
        </dgm:presLayoutVars>
      </dgm:prSet>
      <dgm:spPr/>
      <dgm:t>
        <a:bodyPr/>
        <a:lstStyle/>
        <a:p>
          <a:endParaRPr lang="de-DE"/>
        </a:p>
      </dgm:t>
    </dgm:pt>
    <dgm:pt modelId="{36A248C7-6DC3-4981-BA69-269E55E181E3}" type="pres">
      <dgm:prSet presAssocID="{4670ACE1-706B-473E-B8DB-85DD85792B0A}" presName="sibTrans" presStyleCnt="0"/>
      <dgm:spPr/>
    </dgm:pt>
    <dgm:pt modelId="{6D65D2F6-9396-4BCE-B724-F2B313C73120}" type="pres">
      <dgm:prSet presAssocID="{97B8FEB1-DA5A-4AA0-8411-EA08F62FC60F}" presName="compNode" presStyleCnt="0"/>
      <dgm:spPr/>
    </dgm:pt>
    <dgm:pt modelId="{F8C8B543-F0EC-4DF8-98A7-DF5DD17BCF63}" type="pres">
      <dgm:prSet presAssocID="{97B8FEB1-DA5A-4AA0-8411-EA08F62FC60F}" presName="iconBgRect" presStyleLbl="bgShp" presStyleIdx="1" presStyleCnt="3"/>
      <dgm:spPr/>
    </dgm:pt>
    <dgm:pt modelId="{BE9E41A1-188A-4F52-95CB-6B7F88402870}" type="pres">
      <dgm:prSet presAssocID="{97B8FEB1-DA5A-4AA0-8411-EA08F62FC60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ulgebäude"/>
        </a:ext>
      </dgm:extLst>
    </dgm:pt>
    <dgm:pt modelId="{9DD9F420-86D7-426D-BAB6-9C016881713E}" type="pres">
      <dgm:prSet presAssocID="{97B8FEB1-DA5A-4AA0-8411-EA08F62FC60F}" presName="spaceRect" presStyleCnt="0"/>
      <dgm:spPr/>
    </dgm:pt>
    <dgm:pt modelId="{F5AF4193-7DB0-4D3B-B482-D77A886154A6}" type="pres">
      <dgm:prSet presAssocID="{97B8FEB1-DA5A-4AA0-8411-EA08F62FC60F}" presName="textRect" presStyleLbl="revTx" presStyleIdx="1" presStyleCnt="3">
        <dgm:presLayoutVars>
          <dgm:chMax val="1"/>
          <dgm:chPref val="1"/>
        </dgm:presLayoutVars>
      </dgm:prSet>
      <dgm:spPr/>
      <dgm:t>
        <a:bodyPr/>
        <a:lstStyle/>
        <a:p>
          <a:endParaRPr lang="de-DE"/>
        </a:p>
      </dgm:t>
    </dgm:pt>
    <dgm:pt modelId="{9D6CE8C2-D337-4437-BA6A-9C2BBD5E1AF7}" type="pres">
      <dgm:prSet presAssocID="{5CAC759B-182B-41A1-AF68-9911E2E7A96A}" presName="sibTrans" presStyleCnt="0"/>
      <dgm:spPr/>
    </dgm:pt>
    <dgm:pt modelId="{94140739-D34C-4626-A78F-CA6254B9D30E}" type="pres">
      <dgm:prSet presAssocID="{0856DCA6-1DD9-447E-8242-A6E31A160B91}" presName="compNode" presStyleCnt="0"/>
      <dgm:spPr/>
    </dgm:pt>
    <dgm:pt modelId="{7313D8BF-C2F4-42E6-98F2-F526E0414E4E}" type="pres">
      <dgm:prSet presAssocID="{0856DCA6-1DD9-447E-8242-A6E31A160B91}" presName="iconBgRect" presStyleLbl="bgShp" presStyleIdx="2" presStyleCnt="3"/>
      <dgm:spPr/>
    </dgm:pt>
    <dgm:pt modelId="{B7D66053-F640-4DCC-97B7-6DA7D0A86121}" type="pres">
      <dgm:prSet presAssocID="{0856DCA6-1DD9-447E-8242-A6E31A160B9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ücher"/>
        </a:ext>
      </dgm:extLst>
    </dgm:pt>
    <dgm:pt modelId="{EB5A8D08-0360-4595-AAE2-43E18177240F}" type="pres">
      <dgm:prSet presAssocID="{0856DCA6-1DD9-447E-8242-A6E31A160B91}" presName="spaceRect" presStyleCnt="0"/>
      <dgm:spPr/>
    </dgm:pt>
    <dgm:pt modelId="{C299D446-D9C2-4935-9E5A-DAE212A9BE4D}" type="pres">
      <dgm:prSet presAssocID="{0856DCA6-1DD9-447E-8242-A6E31A160B91}" presName="textRect" presStyleLbl="revTx" presStyleIdx="2" presStyleCnt="3">
        <dgm:presLayoutVars>
          <dgm:chMax val="1"/>
          <dgm:chPref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9D29D71B-86AB-4278-9A0E-2A17716B47B1}" type="presOf" srcId="{97B8FEB1-DA5A-4AA0-8411-EA08F62FC60F}" destId="{F5AF4193-7DB0-4D3B-B482-D77A886154A6}" srcOrd="0" destOrd="0" presId="urn:microsoft.com/office/officeart/2018/5/layout/IconCircleLabelList"/>
    <dgm:cxn modelId="{0A131972-3AEA-441B-970F-1C667C769F51}" srcId="{C5F3F505-4FE2-48C5-8DDA-DE8E0F56A6E2}" destId="{0856DCA6-1DD9-447E-8242-A6E31A160B91}" srcOrd="2" destOrd="0" parTransId="{D5640120-C7D6-49C5-B546-1B912052C85B}" sibTransId="{79555E86-BDEA-45DC-9790-247DAFFB17CF}"/>
    <dgm:cxn modelId="{A26483C1-6A44-4201-BC6B-A337CEBEA9D7}" srcId="{C5F3F505-4FE2-48C5-8DDA-DE8E0F56A6E2}" destId="{97B8FEB1-DA5A-4AA0-8411-EA08F62FC60F}" srcOrd="1" destOrd="0" parTransId="{519AC0E4-B518-4F78-AE43-43454C273819}" sibTransId="{5CAC759B-182B-41A1-AF68-9911E2E7A96A}"/>
    <dgm:cxn modelId="{453D5EB8-E525-4BB2-BD3D-D41574473E58}" type="presOf" srcId="{0856DCA6-1DD9-447E-8242-A6E31A160B91}" destId="{C299D446-D9C2-4935-9E5A-DAE212A9BE4D}" srcOrd="0" destOrd="0" presId="urn:microsoft.com/office/officeart/2018/5/layout/IconCircleLabelList"/>
    <dgm:cxn modelId="{8B0945AD-1D05-4B78-B814-F2066EA38838}" type="presOf" srcId="{C5F3F505-4FE2-48C5-8DDA-DE8E0F56A6E2}" destId="{2268E89F-EA82-4E3C-AB52-A0B45F09B976}" srcOrd="0" destOrd="0" presId="urn:microsoft.com/office/officeart/2018/5/layout/IconCircleLabelList"/>
    <dgm:cxn modelId="{308D5D81-FB38-4368-A140-52E7FF4F5602}" type="presOf" srcId="{9AB47ACD-DBB1-4128-B153-2F88EAF7EDA9}" destId="{1D044CCE-502D-4C34-9CB7-62A5C68AD730}" srcOrd="0" destOrd="0" presId="urn:microsoft.com/office/officeart/2018/5/layout/IconCircleLabelList"/>
    <dgm:cxn modelId="{0A77551C-9BC5-4E50-AF8F-BD6539144CE0}" srcId="{C5F3F505-4FE2-48C5-8DDA-DE8E0F56A6E2}" destId="{9AB47ACD-DBB1-4128-B153-2F88EAF7EDA9}" srcOrd="0" destOrd="0" parTransId="{75DD741C-0645-47E2-9704-183694D37AD4}" sibTransId="{4670ACE1-706B-473E-B8DB-85DD85792B0A}"/>
    <dgm:cxn modelId="{FB518683-63B8-440B-936B-D07B65240E0A}" type="presParOf" srcId="{2268E89F-EA82-4E3C-AB52-A0B45F09B976}" destId="{2FEE09B8-0A0E-4B41-8456-D5E0A46FBEA3}" srcOrd="0" destOrd="0" presId="urn:microsoft.com/office/officeart/2018/5/layout/IconCircleLabelList"/>
    <dgm:cxn modelId="{F9656E71-2B59-4D0F-A6A0-B2260F3FCB2A}" type="presParOf" srcId="{2FEE09B8-0A0E-4B41-8456-D5E0A46FBEA3}" destId="{D693023A-6C63-4203-B1F1-217C998A6137}" srcOrd="0" destOrd="0" presId="urn:microsoft.com/office/officeart/2018/5/layout/IconCircleLabelList"/>
    <dgm:cxn modelId="{4E1C683E-BACF-488C-AC46-D4527982CC20}" type="presParOf" srcId="{2FEE09B8-0A0E-4B41-8456-D5E0A46FBEA3}" destId="{6A10DFAD-4D0E-42E3-B429-5F6DBD0E6DE5}" srcOrd="1" destOrd="0" presId="urn:microsoft.com/office/officeart/2018/5/layout/IconCircleLabelList"/>
    <dgm:cxn modelId="{F1DDCDE6-F95E-48E8-BF51-6A601233865D}" type="presParOf" srcId="{2FEE09B8-0A0E-4B41-8456-D5E0A46FBEA3}" destId="{0A3521B5-6D25-4423-93C6-6F28D3881D6D}" srcOrd="2" destOrd="0" presId="urn:microsoft.com/office/officeart/2018/5/layout/IconCircleLabelList"/>
    <dgm:cxn modelId="{00AFB4A5-197C-41C7-B5CF-3142D30605BC}" type="presParOf" srcId="{2FEE09B8-0A0E-4B41-8456-D5E0A46FBEA3}" destId="{1D044CCE-502D-4C34-9CB7-62A5C68AD730}" srcOrd="3" destOrd="0" presId="urn:microsoft.com/office/officeart/2018/5/layout/IconCircleLabelList"/>
    <dgm:cxn modelId="{7D6DC40C-9CC5-4742-AA77-951AA2A832CD}" type="presParOf" srcId="{2268E89F-EA82-4E3C-AB52-A0B45F09B976}" destId="{36A248C7-6DC3-4981-BA69-269E55E181E3}" srcOrd="1" destOrd="0" presId="urn:microsoft.com/office/officeart/2018/5/layout/IconCircleLabelList"/>
    <dgm:cxn modelId="{2E026CE5-B60C-4407-BDBA-B601CA8D5961}" type="presParOf" srcId="{2268E89F-EA82-4E3C-AB52-A0B45F09B976}" destId="{6D65D2F6-9396-4BCE-B724-F2B313C73120}" srcOrd="2" destOrd="0" presId="urn:microsoft.com/office/officeart/2018/5/layout/IconCircleLabelList"/>
    <dgm:cxn modelId="{45B716AC-611E-4220-AAB0-77A37070AB9F}" type="presParOf" srcId="{6D65D2F6-9396-4BCE-B724-F2B313C73120}" destId="{F8C8B543-F0EC-4DF8-98A7-DF5DD17BCF63}" srcOrd="0" destOrd="0" presId="urn:microsoft.com/office/officeart/2018/5/layout/IconCircleLabelList"/>
    <dgm:cxn modelId="{53C4EC3D-EB3A-4B2F-BF40-49A3E4780FA4}" type="presParOf" srcId="{6D65D2F6-9396-4BCE-B724-F2B313C73120}" destId="{BE9E41A1-188A-4F52-95CB-6B7F88402870}" srcOrd="1" destOrd="0" presId="urn:microsoft.com/office/officeart/2018/5/layout/IconCircleLabelList"/>
    <dgm:cxn modelId="{BCFEEA57-DC0A-45C1-8E17-1C9CA7F27D7C}" type="presParOf" srcId="{6D65D2F6-9396-4BCE-B724-F2B313C73120}" destId="{9DD9F420-86D7-426D-BAB6-9C016881713E}" srcOrd="2" destOrd="0" presId="urn:microsoft.com/office/officeart/2018/5/layout/IconCircleLabelList"/>
    <dgm:cxn modelId="{01BEE118-BCED-412C-80E9-F5B1C99CE785}" type="presParOf" srcId="{6D65D2F6-9396-4BCE-B724-F2B313C73120}" destId="{F5AF4193-7DB0-4D3B-B482-D77A886154A6}" srcOrd="3" destOrd="0" presId="urn:microsoft.com/office/officeart/2018/5/layout/IconCircleLabelList"/>
    <dgm:cxn modelId="{121FC323-CEDA-4137-868B-7192D09AAED0}" type="presParOf" srcId="{2268E89F-EA82-4E3C-AB52-A0B45F09B976}" destId="{9D6CE8C2-D337-4437-BA6A-9C2BBD5E1AF7}" srcOrd="3" destOrd="0" presId="urn:microsoft.com/office/officeart/2018/5/layout/IconCircleLabelList"/>
    <dgm:cxn modelId="{E7CB7C12-C1BE-4B54-9093-78E4B3DAFA7B}" type="presParOf" srcId="{2268E89F-EA82-4E3C-AB52-A0B45F09B976}" destId="{94140739-D34C-4626-A78F-CA6254B9D30E}" srcOrd="4" destOrd="0" presId="urn:microsoft.com/office/officeart/2018/5/layout/IconCircleLabelList"/>
    <dgm:cxn modelId="{A2441FA8-D618-42EB-A3D5-0B4CB1018BBF}" type="presParOf" srcId="{94140739-D34C-4626-A78F-CA6254B9D30E}" destId="{7313D8BF-C2F4-42E6-98F2-F526E0414E4E}" srcOrd="0" destOrd="0" presId="urn:microsoft.com/office/officeart/2018/5/layout/IconCircleLabelList"/>
    <dgm:cxn modelId="{1CC012C1-1F6E-4AFB-A18E-3667469F45B3}" type="presParOf" srcId="{94140739-D34C-4626-A78F-CA6254B9D30E}" destId="{B7D66053-F640-4DCC-97B7-6DA7D0A86121}" srcOrd="1" destOrd="0" presId="urn:microsoft.com/office/officeart/2018/5/layout/IconCircleLabelList"/>
    <dgm:cxn modelId="{5A6A8163-B1F7-460B-A0BB-B5D680723901}" type="presParOf" srcId="{94140739-D34C-4626-A78F-CA6254B9D30E}" destId="{EB5A8D08-0360-4595-AAE2-43E18177240F}" srcOrd="2" destOrd="0" presId="urn:microsoft.com/office/officeart/2018/5/layout/IconCircleLabelList"/>
    <dgm:cxn modelId="{62A64FE8-9C15-4B85-A263-0BCA8B26C531}" type="presParOf" srcId="{94140739-D34C-4626-A78F-CA6254B9D30E}" destId="{C299D446-D9C2-4935-9E5A-DAE212A9BE4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58FDA5-E4B8-4BEB-B974-7C73578F7733}">
      <dsp:nvSpPr>
        <dsp:cNvPr id="0" name=""/>
        <dsp:cNvSpPr/>
      </dsp:nvSpPr>
      <dsp:spPr>
        <a:xfrm>
          <a:off x="0" y="0"/>
          <a:ext cx="10824753" cy="4693919"/>
        </a:xfrm>
        <a:prstGeom prst="roundRect">
          <a:avLst>
            <a:gd name="adj" fmla="val 8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3643003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900" kern="1200" dirty="0"/>
            <a:t>Clara-Schulprogramm </a:t>
          </a:r>
        </a:p>
      </dsp:txBody>
      <dsp:txXfrm>
        <a:off x="116858" y="116858"/>
        <a:ext cx="10591037" cy="4460203"/>
      </dsp:txXfrm>
    </dsp:sp>
    <dsp:sp modelId="{F458A0C8-0D4A-466D-95A2-BA6730C71E12}">
      <dsp:nvSpPr>
        <dsp:cNvPr id="0" name=""/>
        <dsp:cNvSpPr/>
      </dsp:nvSpPr>
      <dsp:spPr>
        <a:xfrm>
          <a:off x="270618" y="1173479"/>
          <a:ext cx="1623712" cy="160276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/>
            <a:t>Menschliches Miteinander</a:t>
          </a:r>
        </a:p>
      </dsp:txBody>
      <dsp:txXfrm>
        <a:off x="319908" y="1222769"/>
        <a:ext cx="1525132" cy="1504182"/>
      </dsp:txXfrm>
    </dsp:sp>
    <dsp:sp modelId="{BEDE8810-430C-4C51-A9CA-AE90FD65ADCB}">
      <dsp:nvSpPr>
        <dsp:cNvPr id="0" name=""/>
        <dsp:cNvSpPr/>
      </dsp:nvSpPr>
      <dsp:spPr>
        <a:xfrm>
          <a:off x="270618" y="2855446"/>
          <a:ext cx="1623712" cy="160276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/>
            <a:t>Individuelle</a:t>
          </a:r>
          <a:r>
            <a:rPr lang="de-DE" sz="1200" kern="1200" baseline="0" dirty="0"/>
            <a:t> Möglichkeiten</a:t>
          </a:r>
          <a:endParaRPr lang="de-DE" sz="1200" kern="1200" dirty="0"/>
        </a:p>
      </dsp:txBody>
      <dsp:txXfrm>
        <a:off x="319908" y="2904736"/>
        <a:ext cx="1525132" cy="1504182"/>
      </dsp:txXfrm>
    </dsp:sp>
    <dsp:sp modelId="{777A44E7-60CD-42F1-BDF7-457B104657BA}">
      <dsp:nvSpPr>
        <dsp:cNvPr id="0" name=""/>
        <dsp:cNvSpPr/>
      </dsp:nvSpPr>
      <dsp:spPr>
        <a:xfrm>
          <a:off x="2164950" y="1173479"/>
          <a:ext cx="8389183" cy="3285744"/>
        </a:xfrm>
        <a:prstGeom prst="roundRect">
          <a:avLst>
            <a:gd name="adj" fmla="val 105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2086447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900" kern="1200" dirty="0"/>
            <a:t>Gesundheit</a:t>
          </a:r>
        </a:p>
      </dsp:txBody>
      <dsp:txXfrm>
        <a:off x="2265998" y="1274527"/>
        <a:ext cx="8187087" cy="3083648"/>
      </dsp:txXfrm>
    </dsp:sp>
    <dsp:sp modelId="{0B4C4C3A-DC27-4810-8366-2A7E5FF595E0}">
      <dsp:nvSpPr>
        <dsp:cNvPr id="0" name=""/>
        <dsp:cNvSpPr/>
      </dsp:nvSpPr>
      <dsp:spPr>
        <a:xfrm>
          <a:off x="2374680" y="2323490"/>
          <a:ext cx="1677836" cy="90498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/>
            <a:t>Schülergesundheit</a:t>
          </a:r>
        </a:p>
      </dsp:txBody>
      <dsp:txXfrm>
        <a:off x="2402511" y="2351321"/>
        <a:ext cx="1622174" cy="849321"/>
      </dsp:txXfrm>
    </dsp:sp>
    <dsp:sp modelId="{40E8D36A-5E78-4C31-A364-863528C0D594}">
      <dsp:nvSpPr>
        <dsp:cNvPr id="0" name=""/>
        <dsp:cNvSpPr/>
      </dsp:nvSpPr>
      <dsp:spPr>
        <a:xfrm>
          <a:off x="2374680" y="3306250"/>
          <a:ext cx="1677836" cy="90498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/>
            <a:t>Lehrergesundheit</a:t>
          </a:r>
        </a:p>
      </dsp:txBody>
      <dsp:txXfrm>
        <a:off x="2402511" y="3334081"/>
        <a:ext cx="1622174" cy="849321"/>
      </dsp:txXfrm>
    </dsp:sp>
    <dsp:sp modelId="{4BDADE29-624A-4EC6-9215-BC0AFB6D6EC3}">
      <dsp:nvSpPr>
        <dsp:cNvPr id="0" name=""/>
        <dsp:cNvSpPr/>
      </dsp:nvSpPr>
      <dsp:spPr>
        <a:xfrm>
          <a:off x="4291758" y="2313539"/>
          <a:ext cx="6007737" cy="1877568"/>
        </a:xfrm>
        <a:prstGeom prst="roundRect">
          <a:avLst>
            <a:gd name="adj" fmla="val 105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059783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900" kern="1200" dirty="0"/>
            <a:t>Innovative Lernkultur</a:t>
          </a:r>
        </a:p>
      </dsp:txBody>
      <dsp:txXfrm>
        <a:off x="4349500" y="2371281"/>
        <a:ext cx="5892253" cy="1762084"/>
      </dsp:txXfrm>
    </dsp:sp>
    <dsp:sp modelId="{9ED3B798-DE49-45F1-A54A-8F142E97AB57}">
      <dsp:nvSpPr>
        <dsp:cNvPr id="0" name=""/>
        <dsp:cNvSpPr/>
      </dsp:nvSpPr>
      <dsp:spPr>
        <a:xfrm>
          <a:off x="4425970" y="3191865"/>
          <a:ext cx="2811873" cy="844905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/>
            <a:t>Zukunftswerkstatt „Lernen am Clara in 5 Jahren“ / Pilotprojekte in die Praxis </a:t>
          </a:r>
          <a:r>
            <a:rPr lang="de-DE" sz="1200" kern="1200" dirty="0" smtClean="0"/>
            <a:t>umsetzen (z.B. Clara Dialog)</a:t>
          </a:r>
          <a:endParaRPr lang="de-DE" sz="1200" kern="1200" dirty="0"/>
        </a:p>
      </dsp:txBody>
      <dsp:txXfrm>
        <a:off x="4451954" y="3217849"/>
        <a:ext cx="2759905" cy="792937"/>
      </dsp:txXfrm>
    </dsp:sp>
    <dsp:sp modelId="{D42CD3CF-EE7E-41D3-9F90-4A4B220B5F7D}">
      <dsp:nvSpPr>
        <dsp:cNvPr id="0" name=""/>
        <dsp:cNvSpPr/>
      </dsp:nvSpPr>
      <dsp:spPr>
        <a:xfrm>
          <a:off x="7317840" y="3191865"/>
          <a:ext cx="2811873" cy="844905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/>
            <a:t>Weiterentwicklung der Mediennutzung und IT- Infrastruktur (z.B. KI-gestützte </a:t>
          </a:r>
          <a:r>
            <a:rPr lang="de-DE" sz="1200" kern="1200" dirty="0" smtClean="0"/>
            <a:t>Diagnose </a:t>
          </a:r>
          <a:r>
            <a:rPr lang="de-DE" sz="1200" kern="1200" dirty="0"/>
            <a:t>und </a:t>
          </a:r>
          <a:r>
            <a:rPr lang="de-DE" sz="1200" kern="1200" dirty="0" smtClean="0"/>
            <a:t>Förderung </a:t>
          </a:r>
          <a:r>
            <a:rPr lang="de-DE" sz="1200" kern="1200" dirty="0"/>
            <a:t>in den Lernbüros) </a:t>
          </a:r>
        </a:p>
      </dsp:txBody>
      <dsp:txXfrm>
        <a:off x="7343824" y="3217849"/>
        <a:ext cx="2759905" cy="7929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93023A-6C63-4203-B1F1-217C998A6137}">
      <dsp:nvSpPr>
        <dsp:cNvPr id="0" name=""/>
        <dsp:cNvSpPr/>
      </dsp:nvSpPr>
      <dsp:spPr>
        <a:xfrm>
          <a:off x="610470" y="7450"/>
          <a:ext cx="1887187" cy="18871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10DFAD-4D0E-42E3-B429-5F6DBD0E6DE5}">
      <dsp:nvSpPr>
        <dsp:cNvPr id="0" name=""/>
        <dsp:cNvSpPr/>
      </dsp:nvSpPr>
      <dsp:spPr>
        <a:xfrm>
          <a:off x="1012657" y="409638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044CCE-502D-4C34-9CB7-62A5C68AD730}">
      <dsp:nvSpPr>
        <dsp:cNvPr id="0" name=""/>
        <dsp:cNvSpPr/>
      </dsp:nvSpPr>
      <dsp:spPr>
        <a:xfrm>
          <a:off x="7188" y="2482451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de-DE" sz="1600" kern="1200"/>
            <a:t>Werkstatt „Schule im Digitalen Wandel gestalten“ (Robert Bosch-Stiftung)</a:t>
          </a:r>
          <a:endParaRPr lang="en-US" sz="1600" kern="1200"/>
        </a:p>
      </dsp:txBody>
      <dsp:txXfrm>
        <a:off x="7188" y="2482451"/>
        <a:ext cx="3093750" cy="720000"/>
      </dsp:txXfrm>
    </dsp:sp>
    <dsp:sp modelId="{F8C8B543-F0EC-4DF8-98A7-DF5DD17BCF63}">
      <dsp:nvSpPr>
        <dsp:cNvPr id="0" name=""/>
        <dsp:cNvSpPr/>
      </dsp:nvSpPr>
      <dsp:spPr>
        <a:xfrm>
          <a:off x="4245626" y="7450"/>
          <a:ext cx="1887187" cy="188718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9E41A1-188A-4F52-95CB-6B7F88402870}">
      <dsp:nvSpPr>
        <dsp:cNvPr id="0" name=""/>
        <dsp:cNvSpPr/>
      </dsp:nvSpPr>
      <dsp:spPr>
        <a:xfrm>
          <a:off x="4647813" y="409638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AF4193-7DB0-4D3B-B482-D77A886154A6}">
      <dsp:nvSpPr>
        <dsp:cNvPr id="0" name=""/>
        <dsp:cNvSpPr/>
      </dsp:nvSpPr>
      <dsp:spPr>
        <a:xfrm>
          <a:off x="3642345" y="2482451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de-DE" sz="1600" kern="1200"/>
            <a:t>Hospitationsprogramm der Deutschen Schulakademie („Schulen lernen von Schulen“) </a:t>
          </a:r>
          <a:endParaRPr lang="en-US" sz="1600" kern="1200"/>
        </a:p>
      </dsp:txBody>
      <dsp:txXfrm>
        <a:off x="3642345" y="2482451"/>
        <a:ext cx="3093750" cy="720000"/>
      </dsp:txXfrm>
    </dsp:sp>
    <dsp:sp modelId="{7313D8BF-C2F4-42E6-98F2-F526E0414E4E}">
      <dsp:nvSpPr>
        <dsp:cNvPr id="0" name=""/>
        <dsp:cNvSpPr/>
      </dsp:nvSpPr>
      <dsp:spPr>
        <a:xfrm>
          <a:off x="7880782" y="7450"/>
          <a:ext cx="1887187" cy="18871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D66053-F640-4DCC-97B7-6DA7D0A86121}">
      <dsp:nvSpPr>
        <dsp:cNvPr id="0" name=""/>
        <dsp:cNvSpPr/>
      </dsp:nvSpPr>
      <dsp:spPr>
        <a:xfrm>
          <a:off x="8282970" y="409638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99D446-D9C2-4935-9E5A-DAE212A9BE4D}">
      <dsp:nvSpPr>
        <dsp:cNvPr id="0" name=""/>
        <dsp:cNvSpPr/>
      </dsp:nvSpPr>
      <dsp:spPr>
        <a:xfrm>
          <a:off x="7277501" y="2482451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de-DE" sz="1600" kern="1200" dirty="0"/>
            <a:t>Pädagogische Tage mit externer Unterstützung durch </a:t>
          </a:r>
          <a:r>
            <a:rPr lang="de-DE" sz="1600" kern="1200" dirty="0" smtClean="0"/>
            <a:t>Bildungs-stiftungen (</a:t>
          </a:r>
          <a:r>
            <a:rPr lang="de-DE" sz="1600" kern="1200" cap="none" dirty="0" smtClean="0"/>
            <a:t>„</a:t>
          </a:r>
          <a:r>
            <a:rPr lang="de-DE" sz="1600" kern="1200" dirty="0" err="1" smtClean="0"/>
            <a:t>ki</a:t>
          </a:r>
          <a:r>
            <a:rPr lang="de-DE" sz="1600" kern="1200" dirty="0" smtClean="0"/>
            <a:t> im </a:t>
          </a:r>
          <a:r>
            <a:rPr lang="de-DE" sz="1600" kern="1200" dirty="0" err="1" smtClean="0"/>
            <a:t>unterricht</a:t>
          </a:r>
          <a:r>
            <a:rPr lang="de-DE" sz="1600" kern="1200" dirty="0" smtClean="0"/>
            <a:t>“) </a:t>
          </a:r>
          <a:endParaRPr lang="en-US" sz="1600" kern="1200" dirty="0"/>
        </a:p>
      </dsp:txBody>
      <dsp:txXfrm>
        <a:off x="7277501" y="2482451"/>
        <a:ext cx="30937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E2EA7-2B40-46BA-A8CE-8642AED39002}" type="datetimeFigureOut">
              <a:rPr lang="de-DE" smtClean="0"/>
              <a:t>23.09.2025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84374-AB7E-4601-91D2-2EC25AD215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6766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Begrüßung </a:t>
            </a:r>
            <a:r>
              <a:rPr lang="de-DE">
                <a:sym typeface="Wingdings" panose="05000000000000000000" pitchFamily="2" charset="2"/>
              </a:rPr>
              <a:t> Begleitung durch Nachmittag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018603-C035-4F20-8B89-67D466D8AC3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6937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/>
              <a:t>Reise des Gelingens</a:t>
            </a:r>
            <a:r>
              <a:rPr lang="de-DE"/>
              <a:t>: Wünsche, Bedürfnisse, Erfahrungen, Ideen und Bedenken </a:t>
            </a:r>
            <a:r>
              <a:rPr lang="de-DE">
                <a:sym typeface="Wingdings" panose="05000000000000000000" pitchFamily="2" charset="2"/>
              </a:rPr>
              <a:t> </a:t>
            </a:r>
            <a:r>
              <a:rPr lang="de-DE" b="1">
                <a:sym typeface="Wingdings" panose="05000000000000000000" pitchFamily="2" charset="2"/>
              </a:rPr>
              <a:t>Clusterung</a:t>
            </a:r>
            <a:r>
              <a:rPr lang="de-DE">
                <a:sym typeface="Wingdings" panose="05000000000000000000" pitchFamily="2" charset="2"/>
              </a:rPr>
              <a:t>  </a:t>
            </a:r>
            <a:r>
              <a:rPr lang="de-DE" b="1">
                <a:sym typeface="Wingdings" panose="05000000000000000000" pitchFamily="2" charset="2"/>
              </a:rPr>
              <a:t>Entwicklung</a:t>
            </a:r>
            <a:r>
              <a:rPr lang="de-DE">
                <a:sym typeface="Wingdings" panose="05000000000000000000" pitchFamily="2" charset="2"/>
              </a:rPr>
              <a:t> und </a:t>
            </a:r>
            <a:r>
              <a:rPr lang="de-DE" b="1">
                <a:sym typeface="Wingdings" panose="05000000000000000000" pitchFamily="2" charset="2"/>
              </a:rPr>
              <a:t>Durchführung</a:t>
            </a:r>
            <a:r>
              <a:rPr lang="de-DE">
                <a:sym typeface="Wingdings" panose="05000000000000000000" pitchFamily="2" charset="2"/>
              </a:rPr>
              <a:t> von </a:t>
            </a:r>
            <a:r>
              <a:rPr lang="de-DE" b="1">
                <a:sym typeface="Wingdings" panose="05000000000000000000" pitchFamily="2" charset="2"/>
              </a:rPr>
              <a:t>Pilotprojekten</a:t>
            </a:r>
            <a:r>
              <a:rPr lang="de-DE">
                <a:sym typeface="Wingdings" panose="05000000000000000000" pitchFamily="2" charset="2"/>
              </a:rPr>
              <a:t>  Erfahrungsaustausch (aktualisierte Plakate auf Stellwänden; ggf. auch Projekte nachtragen  </a:t>
            </a:r>
            <a:r>
              <a:rPr lang="de-DE" b="1">
                <a:sym typeface="Wingdings" panose="05000000000000000000" pitchFamily="2" charset="2"/>
              </a:rPr>
              <a:t>Vervollständigen</a:t>
            </a:r>
            <a:r>
              <a:rPr lang="de-DE">
                <a:sym typeface="Wingdings" panose="05000000000000000000" pitchFamily="2" charset="2"/>
              </a:rPr>
              <a:t> und </a:t>
            </a:r>
            <a:r>
              <a:rPr lang="de-DE" b="1">
                <a:sym typeface="Wingdings" panose="05000000000000000000" pitchFamily="2" charset="2"/>
              </a:rPr>
              <a:t>Interessenten auch kurze Infos </a:t>
            </a:r>
            <a:r>
              <a:rPr lang="de-DE">
                <a:sym typeface="Wingdings" panose="05000000000000000000" pitchFamily="2" charset="2"/>
              </a:rPr>
              <a:t>zu den einzelnen Projekten mitteilen (Grundlage für Gruppenzuordnung in der Entwicklungsphase)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F4A4C8-854D-4323-A4B1-B17929678C51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0224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D1E93E-FFE7-1305-6CEC-2765719F9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F1E25DE-53EC-E3EC-DD9B-01A1C277DC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369E63B-32B2-DD79-1ADC-1CE7E0E88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574A-E82E-49FC-96D3-676D00595087}" type="datetimeFigureOut">
              <a:rPr lang="de-DE" smtClean="0"/>
              <a:t>23.09.2025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14F94D-EC64-C45D-0BCB-F12AA7CA6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6BE7631-6903-5F8C-A54B-047A16126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06453-AD20-4C8F-8181-DF6EAD439A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6607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8E11BB-DFDB-ACD6-000E-AEBB8182A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DE44A12-17DA-B484-404C-DCE1D3654B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6AD9DE4-EA14-40B5-C11A-59D7986FD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574A-E82E-49FC-96D3-676D00595087}" type="datetimeFigureOut">
              <a:rPr lang="de-DE" smtClean="0"/>
              <a:t>23.09.2025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9DDC04-C670-211C-29EB-49F994AEC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B229AC4-D6BE-11B1-047A-B3F090C1D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06453-AD20-4C8F-8181-DF6EAD439A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5247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88ADB16-4A28-683B-023C-C9A7D7B30E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0121AF6-F701-1264-934D-FAEB4B6311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40E5D7-3F31-48B3-6C90-5CF4C3B33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574A-E82E-49FC-96D3-676D00595087}" type="datetimeFigureOut">
              <a:rPr lang="de-DE" smtClean="0"/>
              <a:t>23.09.2025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473214-F911-5FE5-6746-73F7F33F7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1B9E20-67C0-D7D8-50B9-9568B3FF5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06453-AD20-4C8F-8181-DF6EAD439A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4061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E9EAFA-BDBD-5473-A2D9-011B5A286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2CBA72-38A7-5708-FB32-D2C56254E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0789E9A-E052-3851-C2B2-935C57616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574A-E82E-49FC-96D3-676D00595087}" type="datetimeFigureOut">
              <a:rPr lang="de-DE" smtClean="0"/>
              <a:t>23.09.2025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FDD3B7-A873-F356-D73E-CD5C82140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0EF6B6-FC9C-7F70-5CF3-2031B3F90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06453-AD20-4C8F-8181-DF6EAD439A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2836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7781DA-5BA0-90CD-FD7B-8E8A76B5A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A79B1F4-B4B6-2CE8-0A2D-6F2B8B42A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642EE0-52D5-07C6-B1FE-DE91E9CB8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574A-E82E-49FC-96D3-676D00595087}" type="datetimeFigureOut">
              <a:rPr lang="de-DE" smtClean="0"/>
              <a:t>23.09.2025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3513447-1E20-E737-92B8-1139EB8C6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E7C17C-E667-E7C3-D651-183134824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06453-AD20-4C8F-8181-DF6EAD439A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506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03491B-73F6-A31F-DEE5-249FC5D06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FB6CFB-9128-4437-FA1B-295A0D547C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C2F436C-52CB-B612-DE23-3945B54A16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62E7225-661A-181D-859E-A33DEA1B9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574A-E82E-49FC-96D3-676D00595087}" type="datetimeFigureOut">
              <a:rPr lang="de-DE" smtClean="0"/>
              <a:t>23.09.2025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B29FEDA-16B2-F40A-B02A-C5DD0D494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A5F232-F972-9747-1EB4-B882C4CEB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06453-AD20-4C8F-8181-DF6EAD439A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5635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28A232-81EE-62FA-1168-CC5154EA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3D3E66C-AFC1-3E5E-17C5-8B45A4EC4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3633E92-EF16-5C6D-BC6E-2160DA4176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717FE82-85A0-C401-B9A0-0D97C02719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84D66CF-7CDE-2B1E-1BEA-EF28541942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C2FB078-834B-3AF6-38CE-A2858142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574A-E82E-49FC-96D3-676D00595087}" type="datetimeFigureOut">
              <a:rPr lang="de-DE" smtClean="0"/>
              <a:t>23.09.2025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67D0170-3977-063A-F131-900B8C140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D1B89C6-CECD-D6DA-A086-366977E1D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06453-AD20-4C8F-8181-DF6EAD439A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554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68FAAC-1727-D24C-3831-B337B32E0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22E5211-1396-6302-F3C1-82D2B329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574A-E82E-49FC-96D3-676D00595087}" type="datetimeFigureOut">
              <a:rPr lang="de-DE" smtClean="0"/>
              <a:t>23.09.2025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AD3CC37-0686-92AB-0D87-C465A36F4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7AA6CBD-1E11-6205-3ADE-65D83CA38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06453-AD20-4C8F-8181-DF6EAD439A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4013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A965AA7-B706-DCDD-CDA4-FBFE57BC2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574A-E82E-49FC-96D3-676D00595087}" type="datetimeFigureOut">
              <a:rPr lang="de-DE" smtClean="0"/>
              <a:t>23.09.2025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7144D65-8B39-B34A-8B1E-25BD83C89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C0C3A7D-7BB2-8743-1A5F-A756D4AAA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06453-AD20-4C8F-8181-DF6EAD439A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9133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76F112-2810-1F04-6477-8C07E0D4B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9C9B8A-50E7-FD72-B13E-B11A93EBF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F9A5E5A-D13E-6CC5-F244-F046AAB7F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C7DCFEF-1E23-8B95-DACB-23C54B576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574A-E82E-49FC-96D3-676D00595087}" type="datetimeFigureOut">
              <a:rPr lang="de-DE" smtClean="0"/>
              <a:t>23.09.2025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648DF24-B5A8-83B7-17CD-3585D7657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833363F-C705-8994-3C07-BC6A9487A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06453-AD20-4C8F-8181-DF6EAD439A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8566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6CC208-8E65-792C-6881-4C3EBB123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6AD3C03-7132-D286-31E6-A942886934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C9CD3A1-6634-1C66-20BC-CBF0483A6C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3657675-CEDC-15AD-C06F-6AD770208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574A-E82E-49FC-96D3-676D00595087}" type="datetimeFigureOut">
              <a:rPr lang="de-DE" smtClean="0"/>
              <a:t>23.09.2025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57772A-AD4D-0D70-8758-F8A54E75D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65151EB-AF29-3493-998D-C902E27D4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06453-AD20-4C8F-8181-DF6EAD439A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5391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F56C4B8-811F-3E95-1590-7259ACA95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BE1341-0E71-C392-E0D8-B3EA0C61F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4647F27-2529-350C-3BBA-6B8A97953A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B574A-E82E-49FC-96D3-676D00595087}" type="datetimeFigureOut">
              <a:rPr lang="de-DE" smtClean="0"/>
              <a:t>23.09.2025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85003B-6400-E19C-49D1-CFAE92856C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CB99B23-4B64-5C0E-9CA6-EAFC70958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06453-AD20-4C8F-8181-DF6EAD439A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289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Rectangle 1052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55" name="Arc 1054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Untertitel 5">
            <a:extLst>
              <a:ext uri="{FF2B5EF4-FFF2-40B4-BE49-F238E27FC236}">
                <a16:creationId xmlns:a16="http://schemas.microsoft.com/office/drawing/2014/main" id="{53E9196D-F798-6AA3-9749-89347AEF23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0738" y="3800209"/>
            <a:ext cx="4467792" cy="2410198"/>
          </a:xfrm>
        </p:spPr>
        <p:txBody>
          <a:bodyPr>
            <a:normAutofit/>
          </a:bodyPr>
          <a:lstStyle/>
          <a:p>
            <a:endParaRPr lang="de-DE" b="1" dirty="0">
              <a:solidFill>
                <a:srgbClr val="FFFFFF"/>
              </a:solidFill>
            </a:endParaRPr>
          </a:p>
          <a:p>
            <a:r>
              <a:rPr lang="de-DE" b="1" dirty="0">
                <a:solidFill>
                  <a:srgbClr val="FFFFFF"/>
                </a:solidFill>
                <a:latin typeface="+mj-lt"/>
              </a:rPr>
              <a:t>Clara entwickelt sich!</a:t>
            </a:r>
          </a:p>
          <a:p>
            <a:r>
              <a:rPr lang="de-DE" b="1" dirty="0">
                <a:solidFill>
                  <a:srgbClr val="FFFFFF"/>
                </a:solidFill>
                <a:latin typeface="+mj-lt"/>
              </a:rPr>
              <a:t>-</a:t>
            </a:r>
          </a:p>
          <a:p>
            <a:r>
              <a:rPr lang="de-DE" b="1" dirty="0">
                <a:solidFill>
                  <a:srgbClr val="FFFFFF"/>
                </a:solidFill>
                <a:latin typeface="+mj-lt"/>
              </a:rPr>
              <a:t>Ein Überblick in 3 Minuten</a:t>
            </a: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057" name="Oval 1056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368" y="366810"/>
            <a:ext cx="6124381" cy="6124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Ein Bild, das Text, Grafiken, Grafikdesign, Schrift enthält.&#10;&#10;Automatisch generierte Beschreibung">
            <a:extLst>
              <a:ext uri="{FF2B5EF4-FFF2-40B4-BE49-F238E27FC236}">
                <a16:creationId xmlns:a16="http://schemas.microsoft.com/office/drawing/2014/main" id="{E5F300FC-A239-4090-850A-924348A09E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378572" y="1374798"/>
            <a:ext cx="4108404" cy="4108404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285803"/>
      </p:ext>
    </p:extLst>
  </p:cSld>
  <p:clrMapOvr>
    <a:masterClrMapping/>
  </p:clrMapOvr>
  <p:transition spd="slow" advClick="0" advTm="1500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17E8CA0-3AFA-E4D3-3356-E38CEB30D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Wir öffnen unsere Schule für externe Partner…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extfeld 2">
            <a:extLst>
              <a:ext uri="{FF2B5EF4-FFF2-40B4-BE49-F238E27FC236}">
                <a16:creationId xmlns:a16="http://schemas.microsoft.com/office/drawing/2014/main" id="{E6DCBAC0-579D-296F-B226-9E2CCC3C98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4261278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Ein Bild, das Text, Grafiken, Grafikdesign, Schrift enthält.&#10;&#10;Automatisch generierte Beschreibung">
            <a:extLst>
              <a:ext uri="{FF2B5EF4-FFF2-40B4-BE49-F238E27FC236}">
                <a16:creationId xmlns:a16="http://schemas.microsoft.com/office/drawing/2014/main" id="{F2E8CF93-4C93-8A53-CA95-1EB1E35D73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1241887" y="9952"/>
            <a:ext cx="950113" cy="950113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9787875"/>
      </p:ext>
    </p:extLst>
  </p:cSld>
  <p:clrMapOvr>
    <a:masterClrMapping/>
  </p:clrMapOvr>
  <p:transition spd="slow" advClick="0" advTm="20000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6A0724A-1A67-4D8B-070E-749527F8A6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/>
          </a:bodyPr>
          <a:lstStyle/>
          <a:p>
            <a:pPr algn="r"/>
            <a:r>
              <a:rPr lang="de-DE" dirty="0"/>
              <a:t>Wir freuen uns auf Dich/Sie!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91022E-A87E-4C2B-C7CA-9D20BEF6FC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9268" y="5412414"/>
            <a:ext cx="7644627" cy="1329443"/>
          </a:xfrm>
        </p:spPr>
        <p:txBody>
          <a:bodyPr>
            <a:normAutofit/>
          </a:bodyPr>
          <a:lstStyle/>
          <a:p>
            <a:pPr algn="r"/>
            <a:r>
              <a:rPr lang="de-DE" dirty="0"/>
              <a:t>© Steuergruppe am Clara, 2025-2026</a:t>
            </a:r>
          </a:p>
        </p:txBody>
      </p:sp>
      <p:pic>
        <p:nvPicPr>
          <p:cNvPr id="4" name="Picture 2" descr="Ein Bild, das Text, Grafiken, Grafikdesign, Schrift enthält.&#10;&#10;Automatisch generierte Beschreibung">
            <a:extLst>
              <a:ext uri="{FF2B5EF4-FFF2-40B4-BE49-F238E27FC236}">
                <a16:creationId xmlns:a16="http://schemas.microsoft.com/office/drawing/2014/main" id="{6423991B-7F3D-29FE-9A48-0D16937AC5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1238838" y="1624639"/>
            <a:ext cx="950113" cy="950113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9431460"/>
      </p:ext>
    </p:extLst>
  </p:cSld>
  <p:clrMapOvr>
    <a:masterClrMapping/>
  </p:clrMapOvr>
  <p:transition spd="slow" advClick="0" advTm="10000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D83CD2-1E4A-403D-A70A-743CCA4CB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084367" cy="1325563"/>
          </a:xfrm>
        </p:spPr>
        <p:txBody>
          <a:bodyPr>
            <a:normAutofit/>
          </a:bodyPr>
          <a:lstStyle/>
          <a:p>
            <a:r>
              <a:rPr lang="de-DE" sz="4200" dirty="0"/>
              <a:t>Wir sind die Steuergruppe am Clara – was heißt das?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8D14C3-1758-407A-A3AB-869FB8639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065" y="1825624"/>
            <a:ext cx="5358580" cy="4526015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de-DE" sz="1800" dirty="0">
                <a:latin typeface="Calibri"/>
                <a:ea typeface="Minion-Regular"/>
                <a:cs typeface="Calibri"/>
              </a:rPr>
              <a:t>Wer? </a:t>
            </a:r>
            <a:r>
              <a:rPr lang="de-DE" sz="1800" dirty="0" smtClean="0">
                <a:latin typeface="Calibri"/>
                <a:ea typeface="Minion-Regular"/>
                <a:cs typeface="Calibri"/>
              </a:rPr>
              <a:t>Ca. 20</a:t>
            </a:r>
            <a:r>
              <a:rPr lang="de-DE" sz="1800" dirty="0" smtClean="0">
                <a:latin typeface="Calibri"/>
                <a:ea typeface="Minion-Regular"/>
                <a:cs typeface="Calibri"/>
              </a:rPr>
              <a:t> </a:t>
            </a:r>
            <a:r>
              <a:rPr lang="de-DE" sz="1800" dirty="0">
                <a:latin typeface="Calibri"/>
                <a:ea typeface="Minion-Regular"/>
                <a:cs typeface="Calibri"/>
              </a:rPr>
              <a:t>SchülerInnen, Eltern, Lehrkräfte und die Schulleitung</a:t>
            </a:r>
          </a:p>
          <a:p>
            <a:r>
              <a:rPr lang="de-DE" sz="1800" dirty="0">
                <a:latin typeface="Calibri"/>
                <a:ea typeface="Minion-Regular"/>
                <a:cs typeface="Calibri"/>
              </a:rPr>
              <a:t>Wann? Wir treffen uns alle 4 Wochen, um über Wünsche und Visionen der Schulgemeinschaft zu sprechen.</a:t>
            </a:r>
          </a:p>
          <a:p>
            <a:r>
              <a:rPr lang="de-DE" sz="1800" dirty="0">
                <a:ea typeface="Minion-Regular"/>
                <a:cs typeface="Calibri"/>
              </a:rPr>
              <a:t>Was?</a:t>
            </a:r>
            <a:endParaRPr lang="de-DE" sz="1800" dirty="0">
              <a:cs typeface="Calibri"/>
            </a:endParaRPr>
          </a:p>
          <a:p>
            <a:pPr lvl="1"/>
            <a:r>
              <a:rPr lang="de-DE" sz="1800" dirty="0">
                <a:cs typeface="Calibri"/>
              </a:rPr>
              <a:t>Wir </a:t>
            </a:r>
            <a:r>
              <a:rPr lang="de-DE" sz="1800" i="1" dirty="0">
                <a:cs typeface="Calibri"/>
              </a:rPr>
              <a:t>begleiten und koordinieren </a:t>
            </a:r>
            <a:r>
              <a:rPr lang="de-DE" sz="1800" dirty="0">
                <a:cs typeface="Calibri"/>
              </a:rPr>
              <a:t>unsere gemeinsamen Schulentwicklungsvorhaben </a:t>
            </a:r>
          </a:p>
          <a:p>
            <a:pPr lvl="1"/>
            <a:r>
              <a:rPr lang="de-DE" sz="1800" dirty="0">
                <a:ea typeface="Minion-Regular"/>
                <a:cs typeface="Calibri"/>
              </a:rPr>
              <a:t>Wir verstehen uns als „</a:t>
            </a:r>
            <a:r>
              <a:rPr lang="de-DE" sz="1800" i="1" dirty="0">
                <a:ea typeface="Minion-Regular"/>
                <a:cs typeface="Calibri"/>
              </a:rPr>
              <a:t>Treuhänder</a:t>
            </a:r>
            <a:r>
              <a:rPr lang="de-DE" sz="1800" dirty="0">
                <a:ea typeface="Minion-Regular"/>
                <a:cs typeface="Calibri"/>
              </a:rPr>
              <a:t>“ von Impulsen und Ideen, die von Gruppen im Kollegium, den SchülerInnen, Eltern oder auch von außen an uns gerichtet werden.</a:t>
            </a:r>
          </a:p>
          <a:p>
            <a:pPr lvl="1"/>
            <a:r>
              <a:rPr lang="de-DE" sz="1800" dirty="0">
                <a:ea typeface="Minion-Regular"/>
                <a:cs typeface="Calibri"/>
              </a:rPr>
              <a:t>Wir versuchen durch frühzeitige Einbindung aller Mitglieder der Schulgemeinschaft zu einem </a:t>
            </a:r>
            <a:r>
              <a:rPr lang="de-DE" sz="1800" i="1" dirty="0">
                <a:ea typeface="Minion-Regular"/>
                <a:cs typeface="Calibri"/>
              </a:rPr>
              <a:t>vertrauensvollen Schulklima </a:t>
            </a:r>
            <a:r>
              <a:rPr lang="de-DE" sz="1800" dirty="0">
                <a:ea typeface="Minion-Regular"/>
                <a:cs typeface="Calibri"/>
              </a:rPr>
              <a:t>beizutragen </a:t>
            </a:r>
          </a:p>
          <a:p>
            <a:pPr lvl="1"/>
            <a:r>
              <a:rPr lang="de-DE" sz="1800" dirty="0">
                <a:ea typeface="Minion-Regular"/>
                <a:cs typeface="Calibri"/>
              </a:rPr>
              <a:t>Leitlinie: Unser gemeinsames Schulprogramm! </a:t>
            </a:r>
            <a:endParaRPr lang="de-DE" sz="1300" dirty="0">
              <a:latin typeface="Calibri" panose="020F0502020204030204" pitchFamily="34" charset="0"/>
              <a:ea typeface="Minion-Regular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300" dirty="0">
              <a:latin typeface="Calibri" panose="020F0502020204030204" pitchFamily="34" charset="0"/>
              <a:ea typeface="Minion-Regular"/>
              <a:cs typeface="Calibri" panose="020F0502020204030204" pitchFamily="34" charset="0"/>
            </a:endParaRPr>
          </a:p>
          <a:p>
            <a:endParaRPr lang="de-DE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1300" dirty="0"/>
          </a:p>
        </p:txBody>
      </p:sp>
      <p:pic>
        <p:nvPicPr>
          <p:cNvPr id="5" name="Grafik 4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2C253661-B4D9-4A04-8C6F-FD369F9688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8719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21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2" descr="Ein Bild, das Text, Grafiken, Grafikdesign, Schrift enthält.&#10;&#10;Automatisch generierte Beschreibung">
            <a:extLst>
              <a:ext uri="{FF2B5EF4-FFF2-40B4-BE49-F238E27FC236}">
                <a16:creationId xmlns:a16="http://schemas.microsoft.com/office/drawing/2014/main" id="{B381507F-D903-10CB-9C9D-78D5526AFF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1241887" y="0"/>
            <a:ext cx="950113" cy="950113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8635104"/>
      </p:ext>
    </p:extLst>
  </p:cSld>
  <p:clrMapOvr>
    <a:masterClrMapping/>
  </p:clrMapOvr>
  <p:transition spd="slow" advClick="0" advTm="20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689D4BF-47FA-4191-B2B4-A0014762C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de-DE" sz="3100" b="1" dirty="0">
                <a:solidFill>
                  <a:srgbClr val="FFFFFF"/>
                </a:solidFill>
              </a:rPr>
              <a:t>Wir setzen uns Ziele für laufende Schulentwicklungs-Vorhaben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806803-0D54-43F6-9357-060275577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de-DE" b="1" u="sng" dirty="0"/>
              <a:t>Ziel 1: Beteiligung und Transparenz</a:t>
            </a:r>
          </a:p>
          <a:p>
            <a:pPr marL="0" indent="0">
              <a:buNone/>
            </a:pPr>
            <a:r>
              <a:rPr lang="de-DE" dirty="0"/>
              <a:t>Alle Mitglieder unserer Schule werden in geeigneter Weise an Schulentwicklung beteiligt und vor den Treffen der Gremien über den Verlauf von Schulentwicklungsprozessen informiert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u="sng" dirty="0"/>
              <a:t>Ziel 2: Schulprogramm und Projekte</a:t>
            </a:r>
          </a:p>
          <a:p>
            <a:pPr marL="0" indent="0">
              <a:buNone/>
            </a:pPr>
            <a:r>
              <a:rPr lang="de-DE" dirty="0"/>
              <a:t>Unser Schulprogramm (</a:t>
            </a:r>
            <a:r>
              <a:rPr lang="de-DE" i="1" dirty="0"/>
              <a:t>Wofür stehen wir? Wohin wollen wir uns entwickeln?</a:t>
            </a:r>
            <a:r>
              <a:rPr lang="de-DE" dirty="0"/>
              <a:t>) ist Ausgangs- und Endpunkt von Projektideen (</a:t>
            </a:r>
            <a:r>
              <a:rPr lang="de-DE" i="1" dirty="0"/>
              <a:t>Wie lösen wir Herausforderung X? Und was bedeutet das für unsere Schule?</a:t>
            </a:r>
            <a:r>
              <a:rPr lang="de-DE" dirty="0"/>
              <a:t>)</a:t>
            </a:r>
          </a:p>
        </p:txBody>
      </p:sp>
      <p:pic>
        <p:nvPicPr>
          <p:cNvPr id="4" name="Picture 2" descr="Ein Bild, das Text, Grafiken, Grafikdesign, Schrift enthält.&#10;&#10;Automatisch generierte Beschreibung">
            <a:extLst>
              <a:ext uri="{FF2B5EF4-FFF2-40B4-BE49-F238E27FC236}">
                <a16:creationId xmlns:a16="http://schemas.microsoft.com/office/drawing/2014/main" id="{FF79C387-6043-177D-84B6-A3D374D0C0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1238839" y="0"/>
            <a:ext cx="950113" cy="950113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5981417"/>
      </p:ext>
    </p:extLst>
  </p:cSld>
  <p:clrMapOvr>
    <a:masterClrMapping/>
  </p:clrMapOvr>
  <p:transition spd="slow" advClick="0" advTm="20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643D697-7435-1CD0-678D-C6A35C72E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 fontScale="90000"/>
          </a:bodyPr>
          <a:lstStyle/>
          <a:p>
            <a:pPr algn="ctr"/>
            <a:r>
              <a:rPr lang="de-DE" sz="4200" dirty="0"/>
              <a:t>Wir entwickeln gemeinsam das Clara – </a:t>
            </a:r>
            <a:br>
              <a:rPr lang="de-DE" sz="4200" dirty="0"/>
            </a:br>
            <a:r>
              <a:rPr lang="de-DE" sz="4200" dirty="0"/>
              <a:t>Unsere aktuellen Themen</a:t>
            </a:r>
          </a:p>
        </p:txBody>
      </p:sp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27805C63-8522-A8D5-CEB1-DC747D13E6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7026196"/>
              </p:ext>
            </p:extLst>
          </p:nvPr>
        </p:nvGraphicFramePr>
        <p:xfrm>
          <a:off x="679269" y="1828800"/>
          <a:ext cx="10824753" cy="469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Ein Bild, das Text, Grafiken, Grafikdesign, Schrift enthält.&#10;&#10;Automatisch generierte Beschreibung">
            <a:extLst>
              <a:ext uri="{FF2B5EF4-FFF2-40B4-BE49-F238E27FC236}">
                <a16:creationId xmlns:a16="http://schemas.microsoft.com/office/drawing/2014/main" id="{313F2D7E-0D0E-B871-B756-DCC30966F3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1238838" y="13075"/>
            <a:ext cx="950113" cy="950113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8674587"/>
      </p:ext>
    </p:extLst>
  </p:cSld>
  <p:clrMapOvr>
    <a:masterClrMapping/>
  </p:clrMapOvr>
  <p:transition spd="slow" advClick="0" advTm="20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5" name="Rectangle 104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56" name="Arc 105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7" name="Freeform: Shape 105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Ein Bild, das Text, Screenshot, Schrift, Karte enthält.&#10;&#10;Automatisch generierte Beschreibung">
            <a:extLst>
              <a:ext uri="{FF2B5EF4-FFF2-40B4-BE49-F238E27FC236}">
                <a16:creationId xmlns:a16="http://schemas.microsoft.com/office/drawing/2014/main" id="{2B3F39F9-BA20-814F-784E-388B3C1F36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9" r="2031" b="-1"/>
          <a:stretch/>
        </p:blipFill>
        <p:spPr bwMode="auto">
          <a:xfrm>
            <a:off x="254841" y="1136608"/>
            <a:ext cx="6037572" cy="4282006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9F6EEDFF-E622-B8C3-9189-6061E7B97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4859" y="2020576"/>
            <a:ext cx="5458838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err="1">
                <a:latin typeface="+mj-lt"/>
              </a:rPr>
              <a:t>Wir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nutzen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unser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Schulprogramm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als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Ausgangs</a:t>
            </a:r>
            <a:r>
              <a:rPr lang="en-US" sz="3200" dirty="0">
                <a:latin typeface="+mj-lt"/>
              </a:rPr>
              <a:t>- und </a:t>
            </a:r>
            <a:r>
              <a:rPr lang="en-US" sz="3200" dirty="0" err="1">
                <a:latin typeface="+mj-lt"/>
              </a:rPr>
              <a:t>Endpunkt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unserer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Entwicklungsvorhaben</a:t>
            </a:r>
            <a:endParaRPr lang="en-US" sz="3200" dirty="0">
              <a:latin typeface="+mj-lt"/>
            </a:endParaRPr>
          </a:p>
        </p:txBody>
      </p:sp>
      <p:pic>
        <p:nvPicPr>
          <p:cNvPr id="2" name="Picture 2" descr="Ein Bild, das Text, Grafiken, Grafikdesign, Schrift enthält.&#10;&#10;Automatisch generierte Beschreibung">
            <a:extLst>
              <a:ext uri="{FF2B5EF4-FFF2-40B4-BE49-F238E27FC236}">
                <a16:creationId xmlns:a16="http://schemas.microsoft.com/office/drawing/2014/main" id="{4B4FD7DD-C908-6CF7-6F22-D22850F9A9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1316929" y="13597"/>
            <a:ext cx="875071" cy="875071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0446793"/>
      </p:ext>
    </p:extLst>
  </p:cSld>
  <p:clrMapOvr>
    <a:masterClrMapping/>
  </p:clrMapOvr>
  <p:transition spd="slow" advClick="0" advTm="20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11A2C89-2923-2A3B-2D56-056196FCA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4335" y="2023110"/>
            <a:ext cx="2880852" cy="284607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Wir</a:t>
            </a: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planen</a:t>
            </a: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unsere</a:t>
            </a: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Projekte</a:t>
            </a: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… </a:t>
            </a:r>
            <a:b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Ein </a:t>
            </a:r>
            <a:r>
              <a:rPr lang="en-US" sz="2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Beispiel</a:t>
            </a: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b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Pilotprojekte</a:t>
            </a: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aus</a:t>
            </a: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unserer</a:t>
            </a: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Zukunftswerkstatt</a:t>
            </a: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“In 5 Jahren am Clara: Neue </a:t>
            </a:r>
            <a:r>
              <a:rPr lang="en-US" sz="2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Medien</a:t>
            </a: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– Neue </a:t>
            </a:r>
            <a:r>
              <a:rPr lang="en-US" sz="2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Lernkultur</a:t>
            </a: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– Neue Schule?”</a:t>
            </a:r>
            <a:b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400" dirty="0" err="1"/>
              <a:t>seit</a:t>
            </a:r>
            <a:r>
              <a:rPr lang="en-US" sz="2400" dirty="0"/>
              <a:t> </a:t>
            </a:r>
            <a:r>
              <a:rPr lang="en-US" sz="2400" dirty="0" smtClean="0"/>
              <a:t>01/</a:t>
            </a:r>
            <a:r>
              <a:rPr lang="en-US" sz="24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2024)</a:t>
            </a:r>
            <a:endParaRPr lang="en-US" sz="2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6D8D2CE-87A2-EE05-182A-9644CC1F6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045" y="1160206"/>
            <a:ext cx="7882509" cy="4453617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Ein Bild, das Text, Grafiken, Grafikdesign, Schrift enthält.&#10;&#10;Automatisch generierte Beschreibung">
            <a:extLst>
              <a:ext uri="{FF2B5EF4-FFF2-40B4-BE49-F238E27FC236}">
                <a16:creationId xmlns:a16="http://schemas.microsoft.com/office/drawing/2014/main" id="{981AD08F-64DB-EFE0-4696-62C557B63D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1241886" y="0"/>
            <a:ext cx="950113" cy="950113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5156630"/>
      </p:ext>
    </p:extLst>
  </p:cSld>
  <p:clrMapOvr>
    <a:masterClrMapping/>
  </p:clrMapOvr>
  <p:transition spd="slow" advClick="0" advTm="20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CCB2927B-73F9-610E-5C04-02B2D1717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80" y="311254"/>
            <a:ext cx="10909640" cy="1249394"/>
          </a:xfrm>
          <a:custGeom>
            <a:avLst/>
            <a:gdLst>
              <a:gd name="connsiteX0" fmla="*/ 0 w 8950378"/>
              <a:gd name="connsiteY0" fmla="*/ 0 h 1059588"/>
              <a:gd name="connsiteX1" fmla="*/ 419979 w 8950378"/>
              <a:gd name="connsiteY1" fmla="*/ 0 h 1059588"/>
              <a:gd name="connsiteX2" fmla="*/ 929462 w 8950378"/>
              <a:gd name="connsiteY2" fmla="*/ 0 h 1059588"/>
              <a:gd name="connsiteX3" fmla="*/ 1707457 w 8950378"/>
              <a:gd name="connsiteY3" fmla="*/ 0 h 1059588"/>
              <a:gd name="connsiteX4" fmla="*/ 2306444 w 8950378"/>
              <a:gd name="connsiteY4" fmla="*/ 0 h 1059588"/>
              <a:gd name="connsiteX5" fmla="*/ 3173942 w 8950378"/>
              <a:gd name="connsiteY5" fmla="*/ 0 h 1059588"/>
              <a:gd name="connsiteX6" fmla="*/ 4041440 w 8950378"/>
              <a:gd name="connsiteY6" fmla="*/ 0 h 1059588"/>
              <a:gd name="connsiteX7" fmla="*/ 4908938 w 8950378"/>
              <a:gd name="connsiteY7" fmla="*/ 0 h 1059588"/>
              <a:gd name="connsiteX8" fmla="*/ 5597429 w 8950378"/>
              <a:gd name="connsiteY8" fmla="*/ 0 h 1059588"/>
              <a:gd name="connsiteX9" fmla="*/ 6285919 w 8950378"/>
              <a:gd name="connsiteY9" fmla="*/ 0 h 1059588"/>
              <a:gd name="connsiteX10" fmla="*/ 6974410 w 8950378"/>
              <a:gd name="connsiteY10" fmla="*/ 0 h 1059588"/>
              <a:gd name="connsiteX11" fmla="*/ 7573397 w 8950378"/>
              <a:gd name="connsiteY11" fmla="*/ 0 h 1059588"/>
              <a:gd name="connsiteX12" fmla="*/ 8261887 w 8950378"/>
              <a:gd name="connsiteY12" fmla="*/ 0 h 1059588"/>
              <a:gd name="connsiteX13" fmla="*/ 8950378 w 8950378"/>
              <a:gd name="connsiteY13" fmla="*/ 0 h 1059588"/>
              <a:gd name="connsiteX14" fmla="*/ 8950378 w 8950378"/>
              <a:gd name="connsiteY14" fmla="*/ 540390 h 1059588"/>
              <a:gd name="connsiteX15" fmla="*/ 8950378 w 8950378"/>
              <a:gd name="connsiteY15" fmla="*/ 1059588 h 1059588"/>
              <a:gd name="connsiteX16" fmla="*/ 8530399 w 8950378"/>
              <a:gd name="connsiteY16" fmla="*/ 1059588 h 1059588"/>
              <a:gd name="connsiteX17" fmla="*/ 8110419 w 8950378"/>
              <a:gd name="connsiteY17" fmla="*/ 1059588 h 1059588"/>
              <a:gd name="connsiteX18" fmla="*/ 7690440 w 8950378"/>
              <a:gd name="connsiteY18" fmla="*/ 1059588 h 1059588"/>
              <a:gd name="connsiteX19" fmla="*/ 6912446 w 8950378"/>
              <a:gd name="connsiteY19" fmla="*/ 1059588 h 1059588"/>
              <a:gd name="connsiteX20" fmla="*/ 6402963 w 8950378"/>
              <a:gd name="connsiteY20" fmla="*/ 1059588 h 1059588"/>
              <a:gd name="connsiteX21" fmla="*/ 5624968 w 8950378"/>
              <a:gd name="connsiteY21" fmla="*/ 1059588 h 1059588"/>
              <a:gd name="connsiteX22" fmla="*/ 5204989 w 8950378"/>
              <a:gd name="connsiteY22" fmla="*/ 1059588 h 1059588"/>
              <a:gd name="connsiteX23" fmla="*/ 4337491 w 8950378"/>
              <a:gd name="connsiteY23" fmla="*/ 1059588 h 1059588"/>
              <a:gd name="connsiteX24" fmla="*/ 3738504 w 8950378"/>
              <a:gd name="connsiteY24" fmla="*/ 1059588 h 1059588"/>
              <a:gd name="connsiteX25" fmla="*/ 3139517 w 8950378"/>
              <a:gd name="connsiteY25" fmla="*/ 1059588 h 1059588"/>
              <a:gd name="connsiteX26" fmla="*/ 2361523 w 8950378"/>
              <a:gd name="connsiteY26" fmla="*/ 1059588 h 1059588"/>
              <a:gd name="connsiteX27" fmla="*/ 1583528 w 8950378"/>
              <a:gd name="connsiteY27" fmla="*/ 1059588 h 1059588"/>
              <a:gd name="connsiteX28" fmla="*/ 1163549 w 8950378"/>
              <a:gd name="connsiteY28" fmla="*/ 1059588 h 1059588"/>
              <a:gd name="connsiteX29" fmla="*/ 0 w 8950378"/>
              <a:gd name="connsiteY29" fmla="*/ 1059588 h 1059588"/>
              <a:gd name="connsiteX30" fmla="*/ 0 w 8950378"/>
              <a:gd name="connsiteY30" fmla="*/ 529794 h 1059588"/>
              <a:gd name="connsiteX31" fmla="*/ 0 w 8950378"/>
              <a:gd name="connsiteY31" fmla="*/ 0 h 105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950378" h="1059588" fill="none" extrusionOk="0">
                <a:moveTo>
                  <a:pt x="0" y="0"/>
                </a:moveTo>
                <a:cubicBezTo>
                  <a:pt x="143863" y="20755"/>
                  <a:pt x="259131" y="19587"/>
                  <a:pt x="419979" y="0"/>
                </a:cubicBezTo>
                <a:cubicBezTo>
                  <a:pt x="580827" y="-19587"/>
                  <a:pt x="798441" y="1774"/>
                  <a:pt x="929462" y="0"/>
                </a:cubicBezTo>
                <a:cubicBezTo>
                  <a:pt x="1060483" y="-1774"/>
                  <a:pt x="1433771" y="-33285"/>
                  <a:pt x="1707457" y="0"/>
                </a:cubicBezTo>
                <a:cubicBezTo>
                  <a:pt x="1981143" y="33285"/>
                  <a:pt x="2058513" y="25191"/>
                  <a:pt x="2306444" y="0"/>
                </a:cubicBezTo>
                <a:cubicBezTo>
                  <a:pt x="2554375" y="-25191"/>
                  <a:pt x="2927494" y="-42928"/>
                  <a:pt x="3173942" y="0"/>
                </a:cubicBezTo>
                <a:cubicBezTo>
                  <a:pt x="3420390" y="42928"/>
                  <a:pt x="3777042" y="-24104"/>
                  <a:pt x="4041440" y="0"/>
                </a:cubicBezTo>
                <a:cubicBezTo>
                  <a:pt x="4305838" y="24104"/>
                  <a:pt x="4597004" y="-11701"/>
                  <a:pt x="4908938" y="0"/>
                </a:cubicBezTo>
                <a:cubicBezTo>
                  <a:pt x="5220872" y="11701"/>
                  <a:pt x="5350282" y="-34259"/>
                  <a:pt x="5597429" y="0"/>
                </a:cubicBezTo>
                <a:cubicBezTo>
                  <a:pt x="5844576" y="34259"/>
                  <a:pt x="5994898" y="13769"/>
                  <a:pt x="6285919" y="0"/>
                </a:cubicBezTo>
                <a:cubicBezTo>
                  <a:pt x="6576940" y="-13769"/>
                  <a:pt x="6715434" y="-25308"/>
                  <a:pt x="6974410" y="0"/>
                </a:cubicBezTo>
                <a:cubicBezTo>
                  <a:pt x="7233386" y="25308"/>
                  <a:pt x="7302801" y="-16397"/>
                  <a:pt x="7573397" y="0"/>
                </a:cubicBezTo>
                <a:cubicBezTo>
                  <a:pt x="7843993" y="16397"/>
                  <a:pt x="7932042" y="31514"/>
                  <a:pt x="8261887" y="0"/>
                </a:cubicBezTo>
                <a:cubicBezTo>
                  <a:pt x="8591732" y="-31514"/>
                  <a:pt x="8698575" y="-21023"/>
                  <a:pt x="8950378" y="0"/>
                </a:cubicBezTo>
                <a:cubicBezTo>
                  <a:pt x="8962473" y="157294"/>
                  <a:pt x="8926451" y="300010"/>
                  <a:pt x="8950378" y="540390"/>
                </a:cubicBezTo>
                <a:cubicBezTo>
                  <a:pt x="8974306" y="780770"/>
                  <a:pt x="8950074" y="915007"/>
                  <a:pt x="8950378" y="1059588"/>
                </a:cubicBezTo>
                <a:cubicBezTo>
                  <a:pt x="8864427" y="1068854"/>
                  <a:pt x="8669126" y="1069671"/>
                  <a:pt x="8530399" y="1059588"/>
                </a:cubicBezTo>
                <a:cubicBezTo>
                  <a:pt x="8391672" y="1049505"/>
                  <a:pt x="8314374" y="1060129"/>
                  <a:pt x="8110419" y="1059588"/>
                </a:cubicBezTo>
                <a:cubicBezTo>
                  <a:pt x="7906464" y="1059047"/>
                  <a:pt x="7817687" y="1052912"/>
                  <a:pt x="7690440" y="1059588"/>
                </a:cubicBezTo>
                <a:cubicBezTo>
                  <a:pt x="7563193" y="1066264"/>
                  <a:pt x="7245514" y="1061134"/>
                  <a:pt x="6912446" y="1059588"/>
                </a:cubicBezTo>
                <a:cubicBezTo>
                  <a:pt x="6579378" y="1058042"/>
                  <a:pt x="6630225" y="1074223"/>
                  <a:pt x="6402963" y="1059588"/>
                </a:cubicBezTo>
                <a:cubicBezTo>
                  <a:pt x="6175701" y="1044953"/>
                  <a:pt x="5789672" y="1033385"/>
                  <a:pt x="5624968" y="1059588"/>
                </a:cubicBezTo>
                <a:cubicBezTo>
                  <a:pt x="5460265" y="1085791"/>
                  <a:pt x="5299078" y="1063735"/>
                  <a:pt x="5204989" y="1059588"/>
                </a:cubicBezTo>
                <a:cubicBezTo>
                  <a:pt x="5110900" y="1055441"/>
                  <a:pt x="4635953" y="1074031"/>
                  <a:pt x="4337491" y="1059588"/>
                </a:cubicBezTo>
                <a:cubicBezTo>
                  <a:pt x="4039029" y="1045145"/>
                  <a:pt x="3976203" y="1049152"/>
                  <a:pt x="3738504" y="1059588"/>
                </a:cubicBezTo>
                <a:cubicBezTo>
                  <a:pt x="3500805" y="1070024"/>
                  <a:pt x="3362293" y="1087603"/>
                  <a:pt x="3139517" y="1059588"/>
                </a:cubicBezTo>
                <a:cubicBezTo>
                  <a:pt x="2916741" y="1031573"/>
                  <a:pt x="2750109" y="1029074"/>
                  <a:pt x="2361523" y="1059588"/>
                </a:cubicBezTo>
                <a:cubicBezTo>
                  <a:pt x="1972937" y="1090102"/>
                  <a:pt x="1783319" y="1057676"/>
                  <a:pt x="1583528" y="1059588"/>
                </a:cubicBezTo>
                <a:cubicBezTo>
                  <a:pt x="1383737" y="1061500"/>
                  <a:pt x="1331090" y="1075937"/>
                  <a:pt x="1163549" y="1059588"/>
                </a:cubicBezTo>
                <a:cubicBezTo>
                  <a:pt x="996008" y="1043239"/>
                  <a:pt x="348450" y="1081372"/>
                  <a:pt x="0" y="1059588"/>
                </a:cubicBezTo>
                <a:cubicBezTo>
                  <a:pt x="-8437" y="869634"/>
                  <a:pt x="20943" y="696465"/>
                  <a:pt x="0" y="529794"/>
                </a:cubicBezTo>
                <a:cubicBezTo>
                  <a:pt x="-20943" y="363123"/>
                  <a:pt x="13770" y="206975"/>
                  <a:pt x="0" y="0"/>
                </a:cubicBezTo>
                <a:close/>
              </a:path>
              <a:path w="8950378" h="1059588" stroke="0" extrusionOk="0">
                <a:moveTo>
                  <a:pt x="0" y="0"/>
                </a:moveTo>
                <a:cubicBezTo>
                  <a:pt x="429480" y="-41874"/>
                  <a:pt x="637097" y="34754"/>
                  <a:pt x="867498" y="0"/>
                </a:cubicBezTo>
                <a:cubicBezTo>
                  <a:pt x="1097899" y="-34754"/>
                  <a:pt x="1121361" y="12220"/>
                  <a:pt x="1287477" y="0"/>
                </a:cubicBezTo>
                <a:cubicBezTo>
                  <a:pt x="1453593" y="-12220"/>
                  <a:pt x="1735549" y="-11994"/>
                  <a:pt x="1975968" y="0"/>
                </a:cubicBezTo>
                <a:cubicBezTo>
                  <a:pt x="2216387" y="11994"/>
                  <a:pt x="2288576" y="-24640"/>
                  <a:pt x="2485451" y="0"/>
                </a:cubicBezTo>
                <a:cubicBezTo>
                  <a:pt x="2682326" y="24640"/>
                  <a:pt x="3011844" y="-24019"/>
                  <a:pt x="3173942" y="0"/>
                </a:cubicBezTo>
                <a:cubicBezTo>
                  <a:pt x="3336040" y="24019"/>
                  <a:pt x="3789840" y="16695"/>
                  <a:pt x="4041440" y="0"/>
                </a:cubicBezTo>
                <a:cubicBezTo>
                  <a:pt x="4293040" y="-16695"/>
                  <a:pt x="4649924" y="16680"/>
                  <a:pt x="4908938" y="0"/>
                </a:cubicBezTo>
                <a:cubicBezTo>
                  <a:pt x="5167952" y="-16680"/>
                  <a:pt x="5597255" y="36688"/>
                  <a:pt x="5776436" y="0"/>
                </a:cubicBezTo>
                <a:cubicBezTo>
                  <a:pt x="5955617" y="-36688"/>
                  <a:pt x="6285098" y="-21343"/>
                  <a:pt x="6554431" y="0"/>
                </a:cubicBezTo>
                <a:cubicBezTo>
                  <a:pt x="6823765" y="21343"/>
                  <a:pt x="7027755" y="3352"/>
                  <a:pt x="7242921" y="0"/>
                </a:cubicBezTo>
                <a:cubicBezTo>
                  <a:pt x="7458087" y="-3352"/>
                  <a:pt x="7773801" y="-7333"/>
                  <a:pt x="7931412" y="0"/>
                </a:cubicBezTo>
                <a:cubicBezTo>
                  <a:pt x="8089023" y="7333"/>
                  <a:pt x="8547530" y="50561"/>
                  <a:pt x="8950378" y="0"/>
                </a:cubicBezTo>
                <a:cubicBezTo>
                  <a:pt x="8976842" y="189354"/>
                  <a:pt x="8937075" y="280548"/>
                  <a:pt x="8950378" y="550986"/>
                </a:cubicBezTo>
                <a:cubicBezTo>
                  <a:pt x="8963681" y="821424"/>
                  <a:pt x="8926366" y="943925"/>
                  <a:pt x="8950378" y="1059588"/>
                </a:cubicBezTo>
                <a:cubicBezTo>
                  <a:pt x="8836287" y="1061843"/>
                  <a:pt x="8707798" y="1047264"/>
                  <a:pt x="8530399" y="1059588"/>
                </a:cubicBezTo>
                <a:cubicBezTo>
                  <a:pt x="8353000" y="1071912"/>
                  <a:pt x="8212575" y="1043848"/>
                  <a:pt x="8110419" y="1059588"/>
                </a:cubicBezTo>
                <a:cubicBezTo>
                  <a:pt x="8008263" y="1075328"/>
                  <a:pt x="7522089" y="1083280"/>
                  <a:pt x="7332425" y="1059588"/>
                </a:cubicBezTo>
                <a:cubicBezTo>
                  <a:pt x="7142761" y="1035896"/>
                  <a:pt x="6898526" y="1070278"/>
                  <a:pt x="6554431" y="1059588"/>
                </a:cubicBezTo>
                <a:cubicBezTo>
                  <a:pt x="6210336" y="1048898"/>
                  <a:pt x="5931328" y="1031646"/>
                  <a:pt x="5686932" y="1059588"/>
                </a:cubicBezTo>
                <a:cubicBezTo>
                  <a:pt x="5442536" y="1087530"/>
                  <a:pt x="5372342" y="1076530"/>
                  <a:pt x="5266953" y="1059588"/>
                </a:cubicBezTo>
                <a:cubicBezTo>
                  <a:pt x="5161564" y="1042646"/>
                  <a:pt x="5033383" y="1062365"/>
                  <a:pt x="4846974" y="1059588"/>
                </a:cubicBezTo>
                <a:cubicBezTo>
                  <a:pt x="4660565" y="1056811"/>
                  <a:pt x="4378546" y="1041038"/>
                  <a:pt x="3979476" y="1059588"/>
                </a:cubicBezTo>
                <a:cubicBezTo>
                  <a:pt x="3580406" y="1078138"/>
                  <a:pt x="3518161" y="1077850"/>
                  <a:pt x="3201481" y="1059588"/>
                </a:cubicBezTo>
                <a:cubicBezTo>
                  <a:pt x="2884801" y="1041326"/>
                  <a:pt x="2818125" y="1072282"/>
                  <a:pt x="2512991" y="1059588"/>
                </a:cubicBezTo>
                <a:cubicBezTo>
                  <a:pt x="2207857" y="1046895"/>
                  <a:pt x="2179026" y="1062173"/>
                  <a:pt x="2003508" y="1059588"/>
                </a:cubicBezTo>
                <a:cubicBezTo>
                  <a:pt x="1827990" y="1057003"/>
                  <a:pt x="1471908" y="1035220"/>
                  <a:pt x="1315017" y="1059588"/>
                </a:cubicBezTo>
                <a:cubicBezTo>
                  <a:pt x="1158126" y="1083956"/>
                  <a:pt x="854829" y="1034058"/>
                  <a:pt x="716030" y="1059588"/>
                </a:cubicBezTo>
                <a:cubicBezTo>
                  <a:pt x="577231" y="1085118"/>
                  <a:pt x="153078" y="1087253"/>
                  <a:pt x="0" y="1059588"/>
                </a:cubicBezTo>
                <a:cubicBezTo>
                  <a:pt x="-9316" y="940439"/>
                  <a:pt x="-11500" y="767022"/>
                  <a:pt x="0" y="561582"/>
                </a:cubicBezTo>
                <a:cubicBezTo>
                  <a:pt x="11500" y="356142"/>
                  <a:pt x="-3335" y="141673"/>
                  <a:pt x="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Wir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informieren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uns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regelmäßig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über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Fortschritte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–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und </a:t>
            </a:r>
            <a:r>
              <a:rPr lang="en-US" sz="2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natürlich</a:t>
            </a:r>
            <a:r>
              <a:rPr lang="en-US" sz="2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auch</a:t>
            </a:r>
            <a:r>
              <a:rPr lang="en-US" sz="2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Baustellen </a:t>
            </a:r>
            <a:r>
              <a:rPr lang="en-US" sz="2500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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 descr="Ein Bild, das Text, Schrift, Entwurf, Design enthält.&#10;&#10;Automatisch generierte Beschreibung">
            <a:extLst>
              <a:ext uri="{FF2B5EF4-FFF2-40B4-BE49-F238E27FC236}">
                <a16:creationId xmlns:a16="http://schemas.microsoft.com/office/drawing/2014/main" id="{31DD3D79-9331-71A0-3ECD-598F6778B39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952" y="1"/>
            <a:ext cx="861048" cy="84557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/>
          <a:srcRect r="612"/>
          <a:stretch/>
        </p:blipFill>
        <p:spPr>
          <a:xfrm>
            <a:off x="1671730" y="1949611"/>
            <a:ext cx="8926601" cy="471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98819"/>
      </p:ext>
    </p:extLst>
  </p:cSld>
  <p:clrMapOvr>
    <a:masterClrMapping/>
  </p:clrMapOvr>
  <p:transition spd="slow" advClick="0" advTm="20000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4ECDE7A-6944-466D-8FFE-149A29BA6B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3420082-9415-44EC-802E-C77D71D59C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5A52C45-1FCB-4636-A80F-2849B8226C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17E8CA0-3AFA-E4D3-3356-E38CEB30D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497840"/>
            <a:ext cx="10168128" cy="1179576"/>
          </a:xfrm>
        </p:spPr>
        <p:txBody>
          <a:bodyPr>
            <a:normAutofit fontScale="90000"/>
          </a:bodyPr>
          <a:lstStyle/>
          <a:p>
            <a:r>
              <a:rPr lang="de-DE" sz="4000" dirty="0"/>
              <a:t>Wir beziehen alle Mitglieder der Schulgemeinschaft ein…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8EB4DD-3704-43AD-92B3-C4E0C6EA92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7079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27810E1D-FAF3-E183-802D-69274A51C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5061" y="2424452"/>
            <a:ext cx="3872243" cy="36941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DE" sz="1800" u="sng" dirty="0">
                <a:latin typeface="Calibri" panose="020F0502020204030204" pitchFamily="34" charset="0"/>
                <a:ea typeface="Minion-Regular"/>
                <a:cs typeface="Calibri" panose="020F0502020204030204" pitchFamily="34" charset="0"/>
              </a:rPr>
              <a:t>Feedback: </a:t>
            </a:r>
            <a:r>
              <a:rPr lang="de-DE" sz="1800" dirty="0">
                <a:latin typeface="Calibri" panose="020F0502020204030204" pitchFamily="34" charset="0"/>
                <a:ea typeface="Minion-Regular"/>
                <a:cs typeface="Calibri" panose="020F0502020204030204" pitchFamily="34" charset="0"/>
              </a:rPr>
              <a:t>Schulentwicklungsschwerpunkte im Lehrerkollegium (</a:t>
            </a:r>
            <a:r>
              <a:rPr lang="de-DE" sz="1800" dirty="0" smtClean="0">
                <a:latin typeface="Calibri" panose="020F0502020204030204" pitchFamily="34" charset="0"/>
                <a:ea typeface="Minion-Regular"/>
                <a:cs typeface="Calibri" panose="020F0502020204030204" pitchFamily="34" charset="0"/>
              </a:rPr>
              <a:t>26.08.2025) </a:t>
            </a:r>
            <a:r>
              <a:rPr lang="de-DE" sz="1800" dirty="0">
                <a:latin typeface="Calibri" panose="020F0502020204030204" pitchFamily="34" charset="0"/>
                <a:ea typeface="Minion-Regular"/>
                <a:cs typeface="Calibri" panose="020F0502020204030204" pitchFamily="34" charset="0"/>
              </a:rPr>
              <a:t>und der Steuergruppe aus SchülerInnen, Eltern, Lehrkräften und Schulleitung (</a:t>
            </a:r>
            <a:r>
              <a:rPr lang="de-DE" sz="1800" dirty="0" smtClean="0">
                <a:latin typeface="Calibri" panose="020F0502020204030204" pitchFamily="34" charset="0"/>
                <a:ea typeface="Minion-Regular"/>
                <a:cs typeface="Calibri" panose="020F0502020204030204" pitchFamily="34" charset="0"/>
              </a:rPr>
              <a:t>18.09.2025)</a:t>
            </a:r>
            <a:endParaRPr lang="de-DE" sz="1800" dirty="0">
              <a:latin typeface="Calibri" panose="020F0502020204030204" pitchFamily="34" charset="0"/>
              <a:ea typeface="Minion-Regular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1800" dirty="0"/>
          </a:p>
        </p:txBody>
      </p:sp>
      <p:pic>
        <p:nvPicPr>
          <p:cNvPr id="3" name="Picture 2" descr="Ein Bild, das Text, Grafiken, Grafikdesign, Schrift enthält.&#10;&#10;Automatisch generierte Beschreibung">
            <a:extLst>
              <a:ext uri="{FF2B5EF4-FFF2-40B4-BE49-F238E27FC236}">
                <a16:creationId xmlns:a16="http://schemas.microsoft.com/office/drawing/2014/main" id="{AF3588E0-8546-AE13-2D95-B0FA1B4EEC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1250606" y="15657"/>
            <a:ext cx="950113" cy="950113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t="2047" b="1549"/>
          <a:stretch/>
        </p:blipFill>
        <p:spPr>
          <a:xfrm>
            <a:off x="722811" y="2129303"/>
            <a:ext cx="6365965" cy="458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476192"/>
      </p:ext>
    </p:extLst>
  </p:cSld>
  <p:clrMapOvr>
    <a:masterClrMapping/>
  </p:clrMapOvr>
  <p:transition spd="slow" advClick="0" advTm="20000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17E8CA0-3AFA-E4D3-3356-E38CEB30D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de-DE"/>
              <a:t>Wir bilden uns weiter…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Ein Bild, das Text, Grafiken, Grafikdesign, Schrift enthält.&#10;&#10;Automatisch generierte Beschreibung">
            <a:extLst>
              <a:ext uri="{FF2B5EF4-FFF2-40B4-BE49-F238E27FC236}">
                <a16:creationId xmlns:a16="http://schemas.microsoft.com/office/drawing/2014/main" id="{707538E3-EEB0-EA53-29FB-806DCE2617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1281366" y="13598"/>
            <a:ext cx="910634" cy="910634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0691" y="1657313"/>
            <a:ext cx="8595110" cy="459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362050"/>
      </p:ext>
    </p:extLst>
  </p:cSld>
  <p:clrMapOvr>
    <a:masterClrMapping/>
  </p:clrMapOvr>
  <p:transition spd="slow" advClick="0" advTm="20000">
    <p:wipe/>
  </p:transition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556d16a-3c38-425b-b313-d7b30c92428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3817EA925D4D84EB41E704E5FBBCE54" ma:contentTypeVersion="15" ma:contentTypeDescription="Ein neues Dokument erstellen." ma:contentTypeScope="" ma:versionID="570c4d85cfd95374b2eded3c433f344e">
  <xsd:schema xmlns:xsd="http://www.w3.org/2001/XMLSchema" xmlns:xs="http://www.w3.org/2001/XMLSchema" xmlns:p="http://schemas.microsoft.com/office/2006/metadata/properties" xmlns:ns3="9f07954f-0d68-4589-a3fe-9074db54d7b2" xmlns:ns4="9556d16a-3c38-425b-b313-d7b30c92428e" targetNamespace="http://schemas.microsoft.com/office/2006/metadata/properties" ma:root="true" ma:fieldsID="ae9af5d58ceacdd7f9c394670cc328b6" ns3:_="" ns4:_="">
    <xsd:import namespace="9f07954f-0d68-4589-a3fe-9074db54d7b2"/>
    <xsd:import namespace="9556d16a-3c38-425b-b313-d7b30c92428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OCR" minOccurs="0"/>
                <xsd:element ref="ns4:MediaLengthInSeconds" minOccurs="0"/>
                <xsd:element ref="ns4:_activity" minOccurs="0"/>
                <xsd:element ref="ns4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7954f-0d68-4589-a3fe-9074db54d7b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Freigabehinweis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6d16a-3c38-425b-b313-d7b30c9242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F80DD3-0358-40BA-A41C-1C14FB7DBB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836AD3-6D36-44A3-BD14-CD4DBE1FB0A4}">
  <ds:schemaRefs>
    <ds:schemaRef ds:uri="9556d16a-3c38-425b-b313-d7b30c92428e"/>
    <ds:schemaRef ds:uri="http://purl.org/dc/dcmitype/"/>
    <ds:schemaRef ds:uri="9f07954f-0d68-4589-a3fe-9074db54d7b2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04C1F88-7ED4-414C-9EE7-C6C7C9206C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07954f-0d68-4589-a3fe-9074db54d7b2"/>
    <ds:schemaRef ds:uri="9556d16a-3c38-425b-b313-d7b30c9242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</Words>
  <Application>Microsoft Office PowerPoint</Application>
  <PresentationFormat>Breitbild</PresentationFormat>
  <Paragraphs>45</Paragraphs>
  <Slides>11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Minion-Regular</vt:lpstr>
      <vt:lpstr>Times New Roman</vt:lpstr>
      <vt:lpstr>Wingdings</vt:lpstr>
      <vt:lpstr>Office</vt:lpstr>
      <vt:lpstr>PowerPoint-Präsentation</vt:lpstr>
      <vt:lpstr>Wir sind die Steuergruppe am Clara – was heißt das?</vt:lpstr>
      <vt:lpstr>Wir setzen uns Ziele für laufende Schulentwicklungs-Vorhaben</vt:lpstr>
      <vt:lpstr>Wir entwickeln gemeinsam das Clara –  Unsere aktuellen Themen</vt:lpstr>
      <vt:lpstr>PowerPoint-Präsentation</vt:lpstr>
      <vt:lpstr>Wir planen unsere Projekte…   Ein Beispiel:  Pilotprojekte aus unserer Zukunftswerkstatt   “In 5 Jahren am Clara: Neue Medien – Neue Lernkultur – Neue Schule?” (seit 01/2024)</vt:lpstr>
      <vt:lpstr>Wir informieren uns regelmäßig über Fortschritte  – und natürlich auch Baustellen   </vt:lpstr>
      <vt:lpstr>Wir beziehen alle Mitglieder der Schulgemeinschaft ein…</vt:lpstr>
      <vt:lpstr>Wir bilden uns weiter…</vt:lpstr>
      <vt:lpstr>Wir öffnen unsere Schule für externe Partner…</vt:lpstr>
      <vt:lpstr>Wir freuen uns auf Dich/Sie!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Schulentwicklung am Clara</dc:title>
  <dc:creator>Timo Frankenhauser</dc:creator>
  <cp:lastModifiedBy>schule</cp:lastModifiedBy>
  <cp:revision>24</cp:revision>
  <dcterms:created xsi:type="dcterms:W3CDTF">2023-09-21T15:00:08Z</dcterms:created>
  <dcterms:modified xsi:type="dcterms:W3CDTF">2025-09-23T11:21:53Z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0x01010083817EA925D4D84EB41E704E5FBBCE54</vt:lpwstr>
  </property>
</Properties>
</file>